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.xlsx"/><Relationship Id="rId1" Type="http://schemas.openxmlformats.org/officeDocument/2006/relationships/image" Target="../media/image1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600" b="1"/>
              <a:t>RAIGARDO POSTAS</a:t>
            </a:r>
          </a:p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600" b="1"/>
              <a:t>2020 ir 2019 m. vasario mėn. laidumo įvažiuojant į LR palyginimas</a:t>
            </a:r>
            <a:r>
              <a:rPr lang="en-US" sz="1600" b="1"/>
              <a:t> 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4.2334756554768843E-2"/>
          <c:y val="0.15732040301152989"/>
          <c:w val="0.95008948737582766"/>
          <c:h val="0.66097972709100827"/>
        </c:manualLayout>
      </c:layout>
      <c:lineChart>
        <c:grouping val="standard"/>
        <c:varyColors val="0"/>
        <c:ser>
          <c:idx val="0"/>
          <c:order val="0"/>
          <c:tx>
            <c:strRef>
              <c:f>Raigardas!$A$9</c:f>
              <c:strCache>
                <c:ptCount val="1"/>
                <c:pt idx="0">
                  <c:v>2020 m. vasario mėn. vidutinė reikšmė 227,9</c:v>
                </c:pt>
              </c:strCache>
            </c:strRef>
          </c:tx>
          <c:spPr>
            <a:ln w="63500">
              <a:solidFill>
                <a:sysClr val="windowText" lastClr="000000"/>
              </a:solidFill>
            </a:ln>
            <a:effectLst/>
          </c:spPr>
          <c:marker>
            <c:symbol val="none"/>
          </c:marker>
          <c:cat>
            <c:multiLvlStrRef>
              <c:f>Raigardas!$B$8:$V$9</c:f>
              <c:multiLvlStrCache>
                <c:ptCount val="21"/>
                <c:lvl>
                  <c:pt idx="0">
                    <c:v>236</c:v>
                  </c:pt>
                  <c:pt idx="1">
                    <c:v>230</c:v>
                  </c:pt>
                  <c:pt idx="2">
                    <c:v>231</c:v>
                  </c:pt>
                  <c:pt idx="3">
                    <c:v>210</c:v>
                  </c:pt>
                  <c:pt idx="4">
                    <c:v>238</c:v>
                  </c:pt>
                  <c:pt idx="5">
                    <c:v>235</c:v>
                  </c:pt>
                  <c:pt idx="6">
                    <c:v>236</c:v>
                  </c:pt>
                  <c:pt idx="7">
                    <c:v>174</c:v>
                  </c:pt>
                  <c:pt idx="8">
                    <c:v>261</c:v>
                  </c:pt>
                  <c:pt idx="9">
                    <c:v>232</c:v>
                  </c:pt>
                  <c:pt idx="10">
                    <c:v>223</c:v>
                  </c:pt>
                  <c:pt idx="11">
                    <c:v>205</c:v>
                  </c:pt>
                  <c:pt idx="12">
                    <c:v>252</c:v>
                  </c:pt>
                  <c:pt idx="13">
                    <c:v>223</c:v>
                  </c:pt>
                  <c:pt idx="14">
                    <c:v>230</c:v>
                  </c:pt>
                  <c:pt idx="15">
                    <c:v>229</c:v>
                  </c:pt>
                  <c:pt idx="16">
                    <c:v>241</c:v>
                  </c:pt>
                  <c:pt idx="17">
                    <c:v>238</c:v>
                  </c:pt>
                  <c:pt idx="18">
                    <c:v>210</c:v>
                  </c:pt>
                  <c:pt idx="19">
                    <c:v>220</c:v>
                  </c:pt>
                  <c:pt idx="20">
                    <c:v>240</c:v>
                  </c:pt>
                </c:lvl>
                <c:lvl>
                  <c:pt idx="0">
                    <c:v>1/2</c:v>
                  </c:pt>
                  <c:pt idx="1">
                    <c:v>2/3</c:v>
                  </c:pt>
                  <c:pt idx="2">
                    <c:v>3/4</c:v>
                  </c:pt>
                  <c:pt idx="3">
                    <c:v>4/5</c:v>
                  </c:pt>
                  <c:pt idx="4">
                    <c:v>5/6</c:v>
                  </c:pt>
                  <c:pt idx="5">
                    <c:v>6/7</c:v>
                  </c:pt>
                  <c:pt idx="6">
                    <c:v>7/8</c:v>
                  </c:pt>
                  <c:pt idx="7">
                    <c:v>8/9</c:v>
                  </c:pt>
                  <c:pt idx="8">
                    <c:v>9/10</c:v>
                  </c:pt>
                  <c:pt idx="9">
                    <c:v>10/11</c:v>
                  </c:pt>
                  <c:pt idx="10">
                    <c:v>11/12</c:v>
                  </c:pt>
                  <c:pt idx="11">
                    <c:v>12/13</c:v>
                  </c:pt>
                  <c:pt idx="12">
                    <c:v>13/14</c:v>
                  </c:pt>
                  <c:pt idx="13">
                    <c:v>14/15</c:v>
                  </c:pt>
                  <c:pt idx="14">
                    <c:v>15/16</c:v>
                  </c:pt>
                  <c:pt idx="15">
                    <c:v>16/17</c:v>
                  </c:pt>
                  <c:pt idx="16">
                    <c:v>17/18</c:v>
                  </c:pt>
                  <c:pt idx="17">
                    <c:v>18/19</c:v>
                  </c:pt>
                  <c:pt idx="18">
                    <c:v>19/20</c:v>
                  </c:pt>
                  <c:pt idx="19">
                    <c:v>20/21</c:v>
                  </c:pt>
                  <c:pt idx="20">
                    <c:v>21/22</c:v>
                  </c:pt>
                </c:lvl>
              </c:multiLvlStrCache>
            </c:multiLvlStrRef>
          </c:cat>
          <c:val>
            <c:numRef>
              <c:f>Raigardas!$B$9:$V$9</c:f>
              <c:numCache>
                <c:formatCode>General</c:formatCode>
                <c:ptCount val="21"/>
                <c:pt idx="0">
                  <c:v>236</c:v>
                </c:pt>
                <c:pt idx="1">
                  <c:v>230</c:v>
                </c:pt>
                <c:pt idx="2">
                  <c:v>231</c:v>
                </c:pt>
                <c:pt idx="3">
                  <c:v>210</c:v>
                </c:pt>
                <c:pt idx="4">
                  <c:v>238</c:v>
                </c:pt>
                <c:pt idx="5">
                  <c:v>235</c:v>
                </c:pt>
                <c:pt idx="6">
                  <c:v>236</c:v>
                </c:pt>
                <c:pt idx="7">
                  <c:v>174</c:v>
                </c:pt>
                <c:pt idx="8">
                  <c:v>261</c:v>
                </c:pt>
                <c:pt idx="9">
                  <c:v>232</c:v>
                </c:pt>
                <c:pt idx="10">
                  <c:v>223</c:v>
                </c:pt>
                <c:pt idx="11">
                  <c:v>205</c:v>
                </c:pt>
                <c:pt idx="12">
                  <c:v>252</c:v>
                </c:pt>
                <c:pt idx="13">
                  <c:v>223</c:v>
                </c:pt>
                <c:pt idx="14">
                  <c:v>230</c:v>
                </c:pt>
                <c:pt idx="15">
                  <c:v>229</c:v>
                </c:pt>
                <c:pt idx="16">
                  <c:v>241</c:v>
                </c:pt>
                <c:pt idx="17">
                  <c:v>238</c:v>
                </c:pt>
                <c:pt idx="18">
                  <c:v>210</c:v>
                </c:pt>
                <c:pt idx="19">
                  <c:v>220</c:v>
                </c:pt>
                <c:pt idx="20">
                  <c:v>240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CA7-429C-8CCF-727263212EB1}"/>
            </c:ext>
          </c:extLst>
        </c:ser>
        <c:ser>
          <c:idx val="1"/>
          <c:order val="1"/>
          <c:tx>
            <c:strRef>
              <c:f>Raigardas!$A$10</c:f>
              <c:strCache>
                <c:ptCount val="1"/>
                <c:pt idx="0">
                  <c:v>2019 m. vasario mėn. vidutinė reikšmė 227,7</c:v>
                </c:pt>
              </c:strCache>
            </c:strRef>
          </c:tx>
          <c:spPr>
            <a:ln w="63500">
              <a:solidFill>
                <a:srgbClr val="FF0000"/>
              </a:solidFill>
            </a:ln>
            <a:effectLst/>
          </c:spPr>
          <c:marker>
            <c:symbol val="none"/>
          </c:marker>
          <c:cat>
            <c:multiLvlStrRef>
              <c:f>Raigardas!$B$8:$V$9</c:f>
              <c:multiLvlStrCache>
                <c:ptCount val="21"/>
                <c:lvl>
                  <c:pt idx="0">
                    <c:v>236</c:v>
                  </c:pt>
                  <c:pt idx="1">
                    <c:v>230</c:v>
                  </c:pt>
                  <c:pt idx="2">
                    <c:v>231</c:v>
                  </c:pt>
                  <c:pt idx="3">
                    <c:v>210</c:v>
                  </c:pt>
                  <c:pt idx="4">
                    <c:v>238</c:v>
                  </c:pt>
                  <c:pt idx="5">
                    <c:v>235</c:v>
                  </c:pt>
                  <c:pt idx="6">
                    <c:v>236</c:v>
                  </c:pt>
                  <c:pt idx="7">
                    <c:v>174</c:v>
                  </c:pt>
                  <c:pt idx="8">
                    <c:v>261</c:v>
                  </c:pt>
                  <c:pt idx="9">
                    <c:v>232</c:v>
                  </c:pt>
                  <c:pt idx="10">
                    <c:v>223</c:v>
                  </c:pt>
                  <c:pt idx="11">
                    <c:v>205</c:v>
                  </c:pt>
                  <c:pt idx="12">
                    <c:v>252</c:v>
                  </c:pt>
                  <c:pt idx="13">
                    <c:v>223</c:v>
                  </c:pt>
                  <c:pt idx="14">
                    <c:v>230</c:v>
                  </c:pt>
                  <c:pt idx="15">
                    <c:v>229</c:v>
                  </c:pt>
                  <c:pt idx="16">
                    <c:v>241</c:v>
                  </c:pt>
                  <c:pt idx="17">
                    <c:v>238</c:v>
                  </c:pt>
                  <c:pt idx="18">
                    <c:v>210</c:v>
                  </c:pt>
                  <c:pt idx="19">
                    <c:v>220</c:v>
                  </c:pt>
                  <c:pt idx="20">
                    <c:v>240</c:v>
                  </c:pt>
                </c:lvl>
                <c:lvl>
                  <c:pt idx="0">
                    <c:v>1/2</c:v>
                  </c:pt>
                  <c:pt idx="1">
                    <c:v>2/3</c:v>
                  </c:pt>
                  <c:pt idx="2">
                    <c:v>3/4</c:v>
                  </c:pt>
                  <c:pt idx="3">
                    <c:v>4/5</c:v>
                  </c:pt>
                  <c:pt idx="4">
                    <c:v>5/6</c:v>
                  </c:pt>
                  <c:pt idx="5">
                    <c:v>6/7</c:v>
                  </c:pt>
                  <c:pt idx="6">
                    <c:v>7/8</c:v>
                  </c:pt>
                  <c:pt idx="7">
                    <c:v>8/9</c:v>
                  </c:pt>
                  <c:pt idx="8">
                    <c:v>9/10</c:v>
                  </c:pt>
                  <c:pt idx="9">
                    <c:v>10/11</c:v>
                  </c:pt>
                  <c:pt idx="10">
                    <c:v>11/12</c:v>
                  </c:pt>
                  <c:pt idx="11">
                    <c:v>12/13</c:v>
                  </c:pt>
                  <c:pt idx="12">
                    <c:v>13/14</c:v>
                  </c:pt>
                  <c:pt idx="13">
                    <c:v>14/15</c:v>
                  </c:pt>
                  <c:pt idx="14">
                    <c:v>15/16</c:v>
                  </c:pt>
                  <c:pt idx="15">
                    <c:v>16/17</c:v>
                  </c:pt>
                  <c:pt idx="16">
                    <c:v>17/18</c:v>
                  </c:pt>
                  <c:pt idx="17">
                    <c:v>18/19</c:v>
                  </c:pt>
                  <c:pt idx="18">
                    <c:v>19/20</c:v>
                  </c:pt>
                  <c:pt idx="19">
                    <c:v>20/21</c:v>
                  </c:pt>
                  <c:pt idx="20">
                    <c:v>21/22</c:v>
                  </c:pt>
                </c:lvl>
              </c:multiLvlStrCache>
            </c:multiLvlStrRef>
          </c:cat>
          <c:val>
            <c:numRef>
              <c:f>Raigardas!$B$10:$V$10</c:f>
              <c:numCache>
                <c:formatCode>General</c:formatCode>
                <c:ptCount val="21"/>
                <c:pt idx="0">
                  <c:v>227</c:v>
                </c:pt>
                <c:pt idx="1">
                  <c:v>217</c:v>
                </c:pt>
                <c:pt idx="2">
                  <c:v>225</c:v>
                </c:pt>
                <c:pt idx="3">
                  <c:v>227</c:v>
                </c:pt>
                <c:pt idx="4">
                  <c:v>243</c:v>
                </c:pt>
                <c:pt idx="5">
                  <c:v>225</c:v>
                </c:pt>
                <c:pt idx="6">
                  <c:v>240</c:v>
                </c:pt>
                <c:pt idx="7">
                  <c:v>225</c:v>
                </c:pt>
                <c:pt idx="8">
                  <c:v>213</c:v>
                </c:pt>
                <c:pt idx="9">
                  <c:v>237</c:v>
                </c:pt>
                <c:pt idx="10">
                  <c:v>225</c:v>
                </c:pt>
                <c:pt idx="11">
                  <c:v>231</c:v>
                </c:pt>
                <c:pt idx="12">
                  <c:v>235</c:v>
                </c:pt>
                <c:pt idx="13">
                  <c:v>229</c:v>
                </c:pt>
                <c:pt idx="14">
                  <c:v>221</c:v>
                </c:pt>
                <c:pt idx="15">
                  <c:v>223</c:v>
                </c:pt>
                <c:pt idx="16">
                  <c:v>233</c:v>
                </c:pt>
                <c:pt idx="17">
                  <c:v>252</c:v>
                </c:pt>
                <c:pt idx="18">
                  <c:v>232</c:v>
                </c:pt>
                <c:pt idx="19">
                  <c:v>227</c:v>
                </c:pt>
                <c:pt idx="20">
                  <c:v>238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A7-429C-8CCF-727263212E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6487168"/>
        <c:axId val="276488960"/>
      </c:lineChart>
      <c:catAx>
        <c:axId val="276487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76488960"/>
        <c:crosses val="autoZero"/>
        <c:auto val="1"/>
        <c:lblAlgn val="ctr"/>
        <c:lblOffset val="100"/>
        <c:noMultiLvlLbl val="0"/>
      </c:catAx>
      <c:valAx>
        <c:axId val="276488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76487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621115612020978E-2"/>
          <c:y val="0.93171391886170318"/>
          <c:w val="0.78135400986291603"/>
          <c:h val="5.28271486445336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t-LT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0.77618</cdr:x>
      <cdr:y>0.92464</cdr:y>
    </cdr:from>
    <cdr:to>
      <cdr:x>0.99135</cdr:x>
      <cdr:y>0.98068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96201" y="4557713"/>
          <a:ext cx="2133600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400" b="1">
              <a:solidFill>
                <a:schemeClr val="tx1">
                  <a:lumMod val="65000"/>
                  <a:lumOff val="35000"/>
                </a:schemeClr>
              </a:solidFill>
            </a:rPr>
            <a:t>projektinis laidumas  </a:t>
          </a:r>
          <a:r>
            <a:rPr lang="en-US" sz="1400" b="1">
              <a:solidFill>
                <a:schemeClr val="tx1">
                  <a:lumMod val="65000"/>
                  <a:lumOff val="35000"/>
                </a:schemeClr>
              </a:solidFill>
            </a:rPr>
            <a:t>100</a:t>
          </a:r>
          <a:endParaRPr lang="lt-LT" sz="1400" b="1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689FE-0E58-4F68-A68A-1A875283B0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CB1DA5-81C4-4D19-807C-04CBDFAEB4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8DF80-3878-4AD4-BCAE-058C416E8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1BEE-F9D0-4A7E-BA57-D0A40CF50B52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873B7-E66C-40B4-AA25-89F348F89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D5B92-FBE6-4391-B579-46845343F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B97C-5052-47A9-830E-48D55635CD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08075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DD605-CB50-4E85-87F2-D49F7D423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B1B512-5A14-4AD3-A59F-C6966B9BB4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719E5-3DE0-4FBE-A154-E73C848B5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1BEE-F9D0-4A7E-BA57-D0A40CF50B52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EA5C3-1CA3-4A72-9E0C-6C6CA834C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85D1E-161D-4733-8237-4983DB801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B97C-5052-47A9-830E-48D55635CD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93127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EAADF5-FBDF-4806-828E-996537F5DE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8C265F-A9CD-4CD3-A73C-3FD3B15DCD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51135-604E-4831-A3C4-FFED1D8B1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1BEE-F9D0-4A7E-BA57-D0A40CF50B52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713FE-EE7B-4790-9B6F-18E1AD097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73837D-50D6-448F-A94C-845AF184A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B97C-5052-47A9-830E-48D55635CD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50509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06C0F-F2E9-458E-B2D1-07C4EF050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110DA-023E-4A88-BB55-2DE6B5D48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0AADD-5BF6-4BEC-B735-483C02823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1BEE-F9D0-4A7E-BA57-D0A40CF50B52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82F75-D243-4E2B-953F-54DA99133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0106B-2A77-461A-8EC6-35524E8F0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B97C-5052-47A9-830E-48D55635CD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89154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BF90C-A18E-426D-BA06-73DFEBE5B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89D23-E0D4-4BBA-BCED-01FE1C95E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193DB-BA6F-4467-8781-DB6EDAA2E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1BEE-F9D0-4A7E-BA57-D0A40CF50B52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D69C2-C5B4-45B6-AAE1-507D4690B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7506B-0855-44CA-B24D-6A9918E5F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B97C-5052-47A9-830E-48D55635CD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78994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A1D1D-DE52-44C0-A94E-4C2354AEC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C23CB-FF10-400D-ADCC-F799DCC030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A5E651-BE62-410E-9F26-E6EC5B6A7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27F9EE-49C0-41E9-B95E-38584C7AF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1BEE-F9D0-4A7E-BA57-D0A40CF50B52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593633-014D-48C7-984E-E45B2E624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90E24E-8032-49EF-9BAA-A18A85A8D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B97C-5052-47A9-830E-48D55635CD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8475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51089-3D3A-4A93-9987-CB24FE416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68B61F-0F7E-4276-AA74-E0A4280CB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23F775-F3F7-41E7-8217-2C50807F1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1CAF32-E912-40CC-9B7C-FB50A4001F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F4C744-25FC-4405-98A2-D3ED01866F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CFF146-3148-47FE-9E37-20AAC43BA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1BEE-F9D0-4A7E-BA57-D0A40CF50B52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81FD0B-76D4-442B-BD0E-0EC7465E1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D2565D-408A-4632-AE32-A266EACA7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B97C-5052-47A9-830E-48D55635CD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97281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0A5F4-E7BE-49B5-BE95-DC8006D91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7B5EC9-C2EA-44E2-8A8D-EEAD186CA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1BEE-F9D0-4A7E-BA57-D0A40CF50B52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679C4B-9524-4FE5-B7F9-A1F1ADE86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4F979E-5D69-40E2-B906-B785E3DE6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B97C-5052-47A9-830E-48D55635CD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68838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DF205D-52A2-47EE-936B-3EC1F4F93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1BEE-F9D0-4A7E-BA57-D0A40CF50B52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93B7BA-4D5D-4514-94D3-83B51651F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AD2B1B-4E42-4F40-9A63-F7D424820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B97C-5052-47A9-830E-48D55635CD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7987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5C5CD-07D2-4EB7-85C4-AF2C147A8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238FD-AABE-4336-82B7-D7A17B97F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7DAEEB-5CBE-403B-9B04-3BA873B5D0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E030E2-9829-4780-BF0C-3E744C6CB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1BEE-F9D0-4A7E-BA57-D0A40CF50B52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8452A9-4463-4EAD-A162-9242FA3AC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F6B8C3-24EB-488C-865B-0AADEC88B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B97C-5052-47A9-830E-48D55635CD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83700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2917F-64D7-49BC-A5D1-692A32A3E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5C6F38-A788-45C1-AE91-07CC3723ED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5ADB23-D89A-4482-A336-61A72FCE37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6811BE-D1B1-484D-83A0-012ECFEAB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1BEE-F9D0-4A7E-BA57-D0A40CF50B52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217378-AF00-44A1-A3B4-F5FE14EDC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C4C93D-EED5-4A18-B047-240A8E61A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3B97C-5052-47A9-830E-48D55635CD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6880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6E4036-2AEF-4B47-A6CA-312F56C14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5724F-DA04-4EC4-B80F-859EFC376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9811F-FB09-4862-A086-F186205951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E1BEE-F9D0-4A7E-BA57-D0A40CF50B52}" type="datetimeFigureOut">
              <a:rPr lang="lt-LT" smtClean="0"/>
              <a:t>2020-03-02</a:t>
            </a:fld>
            <a:endParaRPr lang="lt-L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8B8FD-DC08-4ADA-A53F-E6EB84BC98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A05E3-37F7-4A44-8CA9-DCBBE7C179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3B97C-5052-47A9-830E-48D55635CD54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08463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415FA-DBEE-4A8E-8FC9-CE644B76C0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BCB933-BDB5-486B-BBA2-856940D5ED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t-LT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8942056"/>
              </p:ext>
            </p:extLst>
          </p:nvPr>
        </p:nvGraphicFramePr>
        <p:xfrm>
          <a:off x="0" y="1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7799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Raigardas 2018 ir 2019 m. laidumo palyginimas </dc:title>
  <dc:creator>Kęstutis Laurinaitis</dc:creator>
  <cp:lastModifiedBy>Kęstutis Laurinaitis</cp:lastModifiedBy>
  <cp:revision>15</cp:revision>
  <dcterms:created xsi:type="dcterms:W3CDTF">2019-07-17T11:27:34Z</dcterms:created>
  <dcterms:modified xsi:type="dcterms:W3CDTF">2020-03-02T12:07:31Z</dcterms:modified>
</cp:coreProperties>
</file>