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/>
              <a:t>ŠALČININKŲ POSTAS</a:t>
            </a:r>
          </a:p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/>
              <a:t>2020 ir 2019 m. vasario mėn. laidumo įvažiuojant į LR palyginimas</a:t>
            </a:r>
            <a:r>
              <a:rPr lang="en-US" sz="1600" b="1"/>
              <a:t>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2668210192524501E-2"/>
          <c:y val="0.16247338050945095"/>
          <c:w val="0.9493703107631406"/>
          <c:h val="0.66097972709100827"/>
        </c:manualLayout>
      </c:layout>
      <c:lineChart>
        <c:grouping val="standard"/>
        <c:varyColors val="0"/>
        <c:ser>
          <c:idx val="0"/>
          <c:order val="0"/>
          <c:tx>
            <c:strRef>
              <c:f>Šalčininkai!$A$9</c:f>
              <c:strCache>
                <c:ptCount val="1"/>
                <c:pt idx="0">
                  <c:v>2020 m. vasario mėn. vidutinė reikšmė 265</c:v>
                </c:pt>
              </c:strCache>
            </c:strRef>
          </c:tx>
          <c:spPr>
            <a:ln w="63500">
              <a:solidFill>
                <a:schemeClr val="accent2">
                  <a:lumMod val="75000"/>
                </a:schemeClr>
              </a:solidFill>
            </a:ln>
            <a:effectLst/>
          </c:spPr>
          <c:marker>
            <c:symbol val="none"/>
          </c:marker>
          <c:cat>
            <c:multiLvlStrRef>
              <c:f>Šalčininkai!$B$8:$AE$9</c:f>
              <c:multiLvlStrCache>
                <c:ptCount val="30"/>
                <c:lvl>
                  <c:pt idx="0">
                    <c:v>238</c:v>
                  </c:pt>
                  <c:pt idx="1">
                    <c:v>277</c:v>
                  </c:pt>
                  <c:pt idx="2">
                    <c:v>308</c:v>
                  </c:pt>
                  <c:pt idx="3">
                    <c:v>248</c:v>
                  </c:pt>
                  <c:pt idx="4">
                    <c:v>258</c:v>
                  </c:pt>
                  <c:pt idx="5">
                    <c:v>269</c:v>
                  </c:pt>
                  <c:pt idx="6">
                    <c:v>258</c:v>
                  </c:pt>
                  <c:pt idx="7">
                    <c:v>259</c:v>
                  </c:pt>
                  <c:pt idx="8">
                    <c:v>288</c:v>
                  </c:pt>
                  <c:pt idx="9">
                    <c:v>286</c:v>
                  </c:pt>
                  <c:pt idx="10">
                    <c:v>268</c:v>
                  </c:pt>
                  <c:pt idx="11">
                    <c:v>233</c:v>
                  </c:pt>
                  <c:pt idx="12">
                    <c:v>297</c:v>
                  </c:pt>
                  <c:pt idx="13">
                    <c:v>203</c:v>
                  </c:pt>
                  <c:pt idx="14">
                    <c:v>266</c:v>
                  </c:pt>
                  <c:pt idx="15">
                    <c:v>272</c:v>
                  </c:pt>
                  <c:pt idx="16">
                    <c:v>288</c:v>
                  </c:pt>
                  <c:pt idx="17">
                    <c:v>209</c:v>
                  </c:pt>
                  <c:pt idx="18">
                    <c:v>303</c:v>
                  </c:pt>
                  <c:pt idx="19">
                    <c:v>241</c:v>
                  </c:pt>
                  <c:pt idx="20">
                    <c:v>273</c:v>
                  </c:pt>
                  <c:pt idx="21">
                    <c:v>271</c:v>
                  </c:pt>
                  <c:pt idx="22">
                    <c:v>278</c:v>
                  </c:pt>
                  <c:pt idx="23">
                    <c:v>263</c:v>
                  </c:pt>
                  <c:pt idx="24">
                    <c:v>284</c:v>
                  </c:pt>
                  <c:pt idx="25">
                    <c:v>269</c:v>
                  </c:pt>
                  <c:pt idx="26">
                    <c:v>289</c:v>
                  </c:pt>
                  <c:pt idx="27">
                    <c:v>244</c:v>
                  </c:pt>
                </c:lvl>
                <c:lvl>
                  <c:pt idx="0">
                    <c:v>1/2</c:v>
                  </c:pt>
                  <c:pt idx="1">
                    <c:v>2/3</c:v>
                  </c:pt>
                  <c:pt idx="2">
                    <c:v>3/4</c:v>
                  </c:pt>
                  <c:pt idx="3">
                    <c:v>4/5</c:v>
                  </c:pt>
                  <c:pt idx="4">
                    <c:v>5/6</c:v>
                  </c:pt>
                  <c:pt idx="5">
                    <c:v>6/7</c:v>
                  </c:pt>
                  <c:pt idx="6">
                    <c:v>7/8</c:v>
                  </c:pt>
                  <c:pt idx="7">
                    <c:v>8/9</c:v>
                  </c:pt>
                  <c:pt idx="8">
                    <c:v>9/10</c:v>
                  </c:pt>
                  <c:pt idx="9">
                    <c:v>10/11</c:v>
                  </c:pt>
                  <c:pt idx="10">
                    <c:v>11/12</c:v>
                  </c:pt>
                  <c:pt idx="11">
                    <c:v>12/13</c:v>
                  </c:pt>
                  <c:pt idx="12">
                    <c:v>13/14</c:v>
                  </c:pt>
                  <c:pt idx="13">
                    <c:v>14/15</c:v>
                  </c:pt>
                  <c:pt idx="14">
                    <c:v>15/16</c:v>
                  </c:pt>
                  <c:pt idx="15">
                    <c:v>16/17</c:v>
                  </c:pt>
                  <c:pt idx="16">
                    <c:v>17/18</c:v>
                  </c:pt>
                  <c:pt idx="17">
                    <c:v>18/19</c:v>
                  </c:pt>
                  <c:pt idx="18">
                    <c:v>19/20</c:v>
                  </c:pt>
                  <c:pt idx="19">
                    <c:v>20/21</c:v>
                  </c:pt>
                  <c:pt idx="20">
                    <c:v>21/22</c:v>
                  </c:pt>
                  <c:pt idx="21">
                    <c:v>22/23</c:v>
                  </c:pt>
                  <c:pt idx="22">
                    <c:v>23/24</c:v>
                  </c:pt>
                  <c:pt idx="23">
                    <c:v>24/25</c:v>
                  </c:pt>
                  <c:pt idx="24">
                    <c:v>25/26</c:v>
                  </c:pt>
                  <c:pt idx="25">
                    <c:v>26/27</c:v>
                  </c:pt>
                  <c:pt idx="26">
                    <c:v>27/28</c:v>
                  </c:pt>
                  <c:pt idx="27">
                    <c:v>28/29</c:v>
                  </c:pt>
                  <c:pt idx="28">
                    <c:v>29/30</c:v>
                  </c:pt>
                  <c:pt idx="29">
                    <c:v>30/1</c:v>
                  </c:pt>
                </c:lvl>
              </c:multiLvlStrCache>
            </c:multiLvlStrRef>
          </c:cat>
          <c:val>
            <c:numRef>
              <c:f>Šalčininkai!$B$9:$AE$9</c:f>
              <c:numCache>
                <c:formatCode>General</c:formatCode>
                <c:ptCount val="30"/>
                <c:pt idx="0">
                  <c:v>238</c:v>
                </c:pt>
                <c:pt idx="1">
                  <c:v>277</c:v>
                </c:pt>
                <c:pt idx="2">
                  <c:v>308</c:v>
                </c:pt>
                <c:pt idx="3">
                  <c:v>248</c:v>
                </c:pt>
                <c:pt idx="4">
                  <c:v>258</c:v>
                </c:pt>
                <c:pt idx="5">
                  <c:v>269</c:v>
                </c:pt>
                <c:pt idx="6">
                  <c:v>258</c:v>
                </c:pt>
                <c:pt idx="7">
                  <c:v>259</c:v>
                </c:pt>
                <c:pt idx="8">
                  <c:v>288</c:v>
                </c:pt>
                <c:pt idx="9">
                  <c:v>286</c:v>
                </c:pt>
                <c:pt idx="10">
                  <c:v>268</c:v>
                </c:pt>
                <c:pt idx="11">
                  <c:v>233</c:v>
                </c:pt>
                <c:pt idx="12">
                  <c:v>297</c:v>
                </c:pt>
                <c:pt idx="13">
                  <c:v>203</c:v>
                </c:pt>
                <c:pt idx="14">
                  <c:v>266</c:v>
                </c:pt>
                <c:pt idx="15">
                  <c:v>272</c:v>
                </c:pt>
                <c:pt idx="16">
                  <c:v>288</c:v>
                </c:pt>
                <c:pt idx="17">
                  <c:v>209</c:v>
                </c:pt>
                <c:pt idx="18">
                  <c:v>303</c:v>
                </c:pt>
                <c:pt idx="19">
                  <c:v>241</c:v>
                </c:pt>
                <c:pt idx="20">
                  <c:v>273</c:v>
                </c:pt>
                <c:pt idx="21">
                  <c:v>271</c:v>
                </c:pt>
                <c:pt idx="22">
                  <c:v>278</c:v>
                </c:pt>
                <c:pt idx="23">
                  <c:v>263</c:v>
                </c:pt>
                <c:pt idx="24">
                  <c:v>284</c:v>
                </c:pt>
                <c:pt idx="25">
                  <c:v>269</c:v>
                </c:pt>
                <c:pt idx="26">
                  <c:v>289</c:v>
                </c:pt>
                <c:pt idx="27">
                  <c:v>244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D9-49D9-B293-C45203E8B3BA}"/>
            </c:ext>
          </c:extLst>
        </c:ser>
        <c:ser>
          <c:idx val="1"/>
          <c:order val="1"/>
          <c:tx>
            <c:strRef>
              <c:f>Šalčininkai!$A$10</c:f>
              <c:strCache>
                <c:ptCount val="1"/>
                <c:pt idx="0">
                  <c:v>2019 m. vasario mėn. vidutinė reikšmė 212</c:v>
                </c:pt>
              </c:strCache>
            </c:strRef>
          </c:tx>
          <c:spPr>
            <a:ln w="63500">
              <a:solidFill>
                <a:schemeClr val="accent6">
                  <a:lumMod val="75000"/>
                </a:schemeClr>
              </a:solidFill>
            </a:ln>
            <a:effectLst/>
          </c:spPr>
          <c:marker>
            <c:symbol val="none"/>
          </c:marker>
          <c:cat>
            <c:multiLvlStrRef>
              <c:f>Šalčininkai!$B$8:$AE$9</c:f>
              <c:multiLvlStrCache>
                <c:ptCount val="30"/>
                <c:lvl>
                  <c:pt idx="0">
                    <c:v>238</c:v>
                  </c:pt>
                  <c:pt idx="1">
                    <c:v>277</c:v>
                  </c:pt>
                  <c:pt idx="2">
                    <c:v>308</c:v>
                  </c:pt>
                  <c:pt idx="3">
                    <c:v>248</c:v>
                  </c:pt>
                  <c:pt idx="4">
                    <c:v>258</c:v>
                  </c:pt>
                  <c:pt idx="5">
                    <c:v>269</c:v>
                  </c:pt>
                  <c:pt idx="6">
                    <c:v>258</c:v>
                  </c:pt>
                  <c:pt idx="7">
                    <c:v>259</c:v>
                  </c:pt>
                  <c:pt idx="8">
                    <c:v>288</c:v>
                  </c:pt>
                  <c:pt idx="9">
                    <c:v>286</c:v>
                  </c:pt>
                  <c:pt idx="10">
                    <c:v>268</c:v>
                  </c:pt>
                  <c:pt idx="11">
                    <c:v>233</c:v>
                  </c:pt>
                  <c:pt idx="12">
                    <c:v>297</c:v>
                  </c:pt>
                  <c:pt idx="13">
                    <c:v>203</c:v>
                  </c:pt>
                  <c:pt idx="14">
                    <c:v>266</c:v>
                  </c:pt>
                  <c:pt idx="15">
                    <c:v>272</c:v>
                  </c:pt>
                  <c:pt idx="16">
                    <c:v>288</c:v>
                  </c:pt>
                  <c:pt idx="17">
                    <c:v>209</c:v>
                  </c:pt>
                  <c:pt idx="18">
                    <c:v>303</c:v>
                  </c:pt>
                  <c:pt idx="19">
                    <c:v>241</c:v>
                  </c:pt>
                  <c:pt idx="20">
                    <c:v>273</c:v>
                  </c:pt>
                  <c:pt idx="21">
                    <c:v>271</c:v>
                  </c:pt>
                  <c:pt idx="22">
                    <c:v>278</c:v>
                  </c:pt>
                  <c:pt idx="23">
                    <c:v>263</c:v>
                  </c:pt>
                  <c:pt idx="24">
                    <c:v>284</c:v>
                  </c:pt>
                  <c:pt idx="25">
                    <c:v>269</c:v>
                  </c:pt>
                  <c:pt idx="26">
                    <c:v>289</c:v>
                  </c:pt>
                  <c:pt idx="27">
                    <c:v>244</c:v>
                  </c:pt>
                </c:lvl>
                <c:lvl>
                  <c:pt idx="0">
                    <c:v>1/2</c:v>
                  </c:pt>
                  <c:pt idx="1">
                    <c:v>2/3</c:v>
                  </c:pt>
                  <c:pt idx="2">
                    <c:v>3/4</c:v>
                  </c:pt>
                  <c:pt idx="3">
                    <c:v>4/5</c:v>
                  </c:pt>
                  <c:pt idx="4">
                    <c:v>5/6</c:v>
                  </c:pt>
                  <c:pt idx="5">
                    <c:v>6/7</c:v>
                  </c:pt>
                  <c:pt idx="6">
                    <c:v>7/8</c:v>
                  </c:pt>
                  <c:pt idx="7">
                    <c:v>8/9</c:v>
                  </c:pt>
                  <c:pt idx="8">
                    <c:v>9/10</c:v>
                  </c:pt>
                  <c:pt idx="9">
                    <c:v>10/11</c:v>
                  </c:pt>
                  <c:pt idx="10">
                    <c:v>11/12</c:v>
                  </c:pt>
                  <c:pt idx="11">
                    <c:v>12/13</c:v>
                  </c:pt>
                  <c:pt idx="12">
                    <c:v>13/14</c:v>
                  </c:pt>
                  <c:pt idx="13">
                    <c:v>14/15</c:v>
                  </c:pt>
                  <c:pt idx="14">
                    <c:v>15/16</c:v>
                  </c:pt>
                  <c:pt idx="15">
                    <c:v>16/17</c:v>
                  </c:pt>
                  <c:pt idx="16">
                    <c:v>17/18</c:v>
                  </c:pt>
                  <c:pt idx="17">
                    <c:v>18/19</c:v>
                  </c:pt>
                  <c:pt idx="18">
                    <c:v>19/20</c:v>
                  </c:pt>
                  <c:pt idx="19">
                    <c:v>20/21</c:v>
                  </c:pt>
                  <c:pt idx="20">
                    <c:v>21/22</c:v>
                  </c:pt>
                  <c:pt idx="21">
                    <c:v>22/23</c:v>
                  </c:pt>
                  <c:pt idx="22">
                    <c:v>23/24</c:v>
                  </c:pt>
                  <c:pt idx="23">
                    <c:v>24/25</c:v>
                  </c:pt>
                  <c:pt idx="24">
                    <c:v>25/26</c:v>
                  </c:pt>
                  <c:pt idx="25">
                    <c:v>26/27</c:v>
                  </c:pt>
                  <c:pt idx="26">
                    <c:v>27/28</c:v>
                  </c:pt>
                  <c:pt idx="27">
                    <c:v>28/29</c:v>
                  </c:pt>
                  <c:pt idx="28">
                    <c:v>29/30</c:v>
                  </c:pt>
                  <c:pt idx="29">
                    <c:v>30/1</c:v>
                  </c:pt>
                </c:lvl>
              </c:multiLvlStrCache>
            </c:multiLvlStrRef>
          </c:cat>
          <c:val>
            <c:numRef>
              <c:f>Šalčininkai!$B$10:$AE$10</c:f>
              <c:numCache>
                <c:formatCode>General</c:formatCode>
                <c:ptCount val="30"/>
                <c:pt idx="0">
                  <c:v>234</c:v>
                </c:pt>
                <c:pt idx="1">
                  <c:v>177</c:v>
                </c:pt>
                <c:pt idx="2">
                  <c:v>233</c:v>
                </c:pt>
                <c:pt idx="3">
                  <c:v>232</c:v>
                </c:pt>
                <c:pt idx="4">
                  <c:v>234</c:v>
                </c:pt>
                <c:pt idx="5">
                  <c:v>201</c:v>
                </c:pt>
                <c:pt idx="6">
                  <c:v>248</c:v>
                </c:pt>
                <c:pt idx="7">
                  <c:v>208</c:v>
                </c:pt>
                <c:pt idx="8">
                  <c:v>191</c:v>
                </c:pt>
                <c:pt idx="9">
                  <c:v>200</c:v>
                </c:pt>
                <c:pt idx="10">
                  <c:v>228</c:v>
                </c:pt>
                <c:pt idx="11">
                  <c:v>160</c:v>
                </c:pt>
                <c:pt idx="12">
                  <c:v>211</c:v>
                </c:pt>
                <c:pt idx="13">
                  <c:v>248</c:v>
                </c:pt>
                <c:pt idx="14">
                  <c:v>172</c:v>
                </c:pt>
                <c:pt idx="15">
                  <c:v>226</c:v>
                </c:pt>
                <c:pt idx="16">
                  <c:v>213</c:v>
                </c:pt>
                <c:pt idx="17">
                  <c:v>196</c:v>
                </c:pt>
                <c:pt idx="18">
                  <c:v>185</c:v>
                </c:pt>
                <c:pt idx="19">
                  <c:v>230</c:v>
                </c:pt>
                <c:pt idx="20">
                  <c:v>258</c:v>
                </c:pt>
                <c:pt idx="21">
                  <c:v>179</c:v>
                </c:pt>
                <c:pt idx="22">
                  <c:v>158</c:v>
                </c:pt>
                <c:pt idx="23">
                  <c:v>237</c:v>
                </c:pt>
                <c:pt idx="24">
                  <c:v>251</c:v>
                </c:pt>
                <c:pt idx="25">
                  <c:v>209</c:v>
                </c:pt>
                <c:pt idx="26">
                  <c:v>200</c:v>
                </c:pt>
                <c:pt idx="27">
                  <c:v>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D9-49D9-B293-C45203E8B3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7976320"/>
        <c:axId val="357986304"/>
      </c:lineChart>
      <c:catAx>
        <c:axId val="35797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7986304"/>
        <c:crosses val="autoZero"/>
        <c:auto val="1"/>
        <c:lblAlgn val="ctr"/>
        <c:lblOffset val="100"/>
        <c:noMultiLvlLbl val="0"/>
      </c:catAx>
      <c:valAx>
        <c:axId val="35798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797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621115612020978E-2"/>
          <c:y val="0.93171391886170318"/>
          <c:w val="0.78135400986291603"/>
          <c:h val="5.28271486445336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0.77618</cdr:x>
      <cdr:y>0.92464</cdr:y>
    </cdr:from>
    <cdr:to>
      <cdr:x>0.99135</cdr:x>
      <cdr:y>0.98068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96201" y="4557713"/>
          <a:ext cx="213360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400" b="1">
              <a:solidFill>
                <a:schemeClr val="tx1">
                  <a:lumMod val="65000"/>
                  <a:lumOff val="35000"/>
                </a:schemeClr>
              </a:solidFill>
            </a:rPr>
            <a:t>projektinis laidumas  100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BC914-46D1-4DAD-A0CF-A9344B439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5836-60A9-4AE9-974E-68A5C87FB4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034B8-6269-41A0-B1A8-B172AEC6D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B0D41-BDA7-4116-BE07-34E52B8AF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B1E52-9D3B-4C96-BE1B-7C9F2ED2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9888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C8C30-7493-44AA-85DB-7053638E3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32337-99FA-42FF-BE81-79D05FA7D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D68B0-EE2C-45A2-A209-21E3AFE8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69232-167A-4EAB-AE71-9760EB4D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A820C-8C3A-463B-9D7F-4DA455098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82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92C368-D2EF-433F-B2F9-605A33CE53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44B18-A413-423E-B9D2-01CC080C4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1542C-1D3E-49D1-9A43-DFDFE0BD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64AAF-EA8F-42DE-B178-BD58B064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D7609-4D44-4367-8D7B-3AC0BCDAC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815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BCD0E-22EB-42AC-92F4-00D02355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24AFA-3CBB-4C7C-B50A-C2CC14D86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C886A-07B3-4B6E-A88C-C9ED187E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C2F1A-5409-45D0-A5B8-E346B37D9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A1DF3-2300-4773-BDD9-FCCFB0DD4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2281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94055-634A-4FA0-BB73-59BF9D4AE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86DE9-4017-4CB3-89DA-8BADB41B4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118D7-FC9D-4F89-9C69-E7449EA9E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FFAB8-7095-428B-AD3D-2800DF91F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DA4E7-9C14-4E83-8599-E759D2E4D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2951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63B6-BAE5-4BDE-B133-2F6C9D9A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0AC4F-8408-4859-A84B-47149AF5A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D36BA-282D-4B62-8B7D-79C3F0EB3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40417-D1DA-4397-A240-2D50DA192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4BE16-2DF8-4DAF-BE3E-23B09F99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994117-FAA1-4750-81DF-452C2141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7500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02E6E-E205-4B4B-8C39-02C828EC9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04966-60D4-4968-8D0F-4ED64491A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32A08-9497-445C-9989-AEEC1B4EA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C8DD52-1EB1-4BF2-A41D-364DF771CB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3A8C80-8913-4BC5-AD15-ECA582AEE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B91E1-BDAE-4F15-B81B-43CA06E2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2B2CB-6050-42C3-A618-CD34C908B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B6EC15-5FF7-439F-8C81-885716EAA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592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C8C1B-D741-4757-B42E-B007967E0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66929-8B99-41E8-84B2-1B30A04B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DA74C-5F44-43F8-AF06-D825FEA04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431C-1FD9-4E17-8876-89AA794D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766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6C4714-FEA6-4E85-AE8A-15E7F28A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6D74A0-4905-4427-9DAB-F1B31F90C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9553B-7E50-4FE2-87CE-E832A080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7115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8E919-0152-4A7C-9E4F-7D8EC1BD0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2A24A-E918-44C7-B593-3CE52D1E0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F2124-1870-4EAE-8C7C-B365F56314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83E8B-4CC1-4445-98E2-A81EDA4D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059EF-1D5C-4E71-955D-A040B54E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E7614-2948-431D-A061-BAB04324F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808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866C8-C933-43DD-82B1-146872D1C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4F7DCD-FB05-45CF-AB8F-7565E54F7E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FE5F7-2D10-4BDC-93DF-3616A0D9D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A0375-3D69-4D61-AC68-B8358E714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FC7F1B-B024-47F0-B934-8EF854CDB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735E3-CCA3-4D6E-A3B5-F8BAB37A8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35201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A8D72C-8F85-4B6A-9BF0-B65117EA5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0A311-7662-4A6D-9515-B947A4A7A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53B54-D382-4379-85BE-8426DA30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0288-3C1F-4095-A2D4-0DD555702049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9A3BD-AB45-40C5-9EA8-BFA988630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ED8EE-990D-4123-96CA-ACC75BCAB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365DC-9541-4D5D-A1D8-1731220D7B8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5409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D7290-65DF-4564-986A-FD0E9AB8AD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CFC1B4-FF5A-41A5-BD6C-AA66582DCD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133437"/>
              </p:ext>
            </p:extLst>
          </p:nvPr>
        </p:nvGraphicFramePr>
        <p:xfrm>
          <a:off x="0" y="76201"/>
          <a:ext cx="121920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235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Šalčininkai 2018 IR 2019 m. birželio mėn. laidumo palyginimas </dc:title>
  <dc:creator>Kęstutis Laurinaitis</dc:creator>
  <cp:lastModifiedBy>Kęstutis Laurinaitis</cp:lastModifiedBy>
  <cp:revision>14</cp:revision>
  <dcterms:created xsi:type="dcterms:W3CDTF">2019-07-17T11:06:09Z</dcterms:created>
  <dcterms:modified xsi:type="dcterms:W3CDTF">2020-03-02T12:08:19Z</dcterms:modified>
</cp:coreProperties>
</file>