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380" r:id="rId3"/>
    <p:sldId id="383" r:id="rId4"/>
    <p:sldId id="379" r:id="rId5"/>
    <p:sldId id="384" r:id="rId6"/>
    <p:sldId id="382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Petkeviciute" initials="MP" lastIdx="2" clrIdx="0">
    <p:extLst>
      <p:ext uri="{19B8F6BF-5375-455C-9EA6-DF929625EA0E}">
        <p15:presenceInfo xmlns:p15="http://schemas.microsoft.com/office/powerpoint/2012/main" userId="5188954c92365e90" providerId="Windows Live"/>
      </p:ext>
    </p:extLst>
  </p:cmAuthor>
  <p:cmAuthor id="2" name="Arūnas Bertašius" initials="AB" lastIdx="2" clrIdx="1">
    <p:extLst>
      <p:ext uri="{19B8F6BF-5375-455C-9EA6-DF929625EA0E}">
        <p15:presenceInfo xmlns:p15="http://schemas.microsoft.com/office/powerpoint/2012/main" userId="S-1-5-21-1715567821-1220945662-1801674531-1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D42"/>
    <a:srgbClr val="7F7F7F"/>
    <a:srgbClr val="04646A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74217" autoAdjust="0"/>
  </p:normalViewPr>
  <p:slideViewPr>
    <p:cSldViewPr snapToGrid="0" showGuides="1">
      <p:cViewPr varScale="1">
        <p:scale>
          <a:sx n="84" d="100"/>
          <a:sy n="84" d="100"/>
        </p:scale>
        <p:origin x="1512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7783-7491-466B-86AB-943E87296C7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7098-A650-4B0E-A93B-2E35EDBF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7098-A650-4B0E-A93B-2E35EDBF1D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7098-A650-4B0E-A93B-2E35EDBF1D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7098-A650-4B0E-A93B-2E35EDBF1D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7098-A650-4B0E-A93B-2E35EDBF1D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1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7098-A650-4B0E-A93B-2E35EDBF1D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7098-A650-4B0E-A93B-2E35EDBF1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ACCB-1AF7-4110-91FB-A4C0BAFA4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3EADD-081B-47FD-B405-9C153A873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9A737-8573-43DF-8C52-D3460157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B225-CE9D-4DFA-8427-82E7A3CB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8E596-2311-46F9-B034-AB675973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0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C351-0AEE-4758-8D10-66116F49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06581-029C-4513-8D12-B973CDE31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D4EC-382D-44B1-98AF-638BF782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869EF-FB08-406E-BD36-5A0CFDCE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0421F-2BF5-4CCA-AF4B-BC8E74EB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52593-32C0-47D8-BF58-0BC346BA8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5F457-2420-45BC-847A-63B5BC72A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14C1-F4B9-4964-A265-D910F410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1A37-19F3-4048-A5B6-7E8B8998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07503-095B-42D8-A244-D8059C40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8C72-FCAE-4643-8F74-6556D1CB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89A1-E83B-4EE5-ADC5-EC847C9E2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46F5-C6ED-42C7-8F98-540ED19B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01A66-666D-4BFA-A1C7-A7E0F171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F95C-BAE6-4802-898D-1F4F2B70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C1AC-B34A-4046-8A68-B0FF94D9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38FB-2578-48B4-BEE4-2CCA75025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E03C7-897D-413F-99E3-0DCD1428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61241-FB0F-460F-AEC0-57425A9D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45337-1B39-4B7A-B23D-1179EA5B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AD4F-28DD-465C-9BF2-D168D9F5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8728F-7E97-46BF-89E5-6024907B7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51942-08C2-4F62-AB3C-A068CAC1D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DAEE1-6BD1-4648-8F29-2649188F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EC65D-02E5-4FD1-9696-252A84E3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DB4AF-D134-4A9A-A648-66D17EA4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C9AD-1E45-4F0B-9E2E-BF6F9B83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65C6-2B2D-402A-A13A-24E0DE129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C0D-B583-4C96-AF00-68986A1E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E28CA-E944-4394-BC2B-2A91F8D7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75BE-E59E-4FDF-9A8F-8C1C082A4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96ACD-5FB6-4041-8D9B-B209F9B0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45E99-BF04-4B3A-B44C-47720C85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AAF27-B33C-49EA-BEC4-3AC134DB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B72A-59B9-4085-AC86-2853C960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15A58-1E10-48D3-8D47-8EAF587A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75F65-B52D-43BD-8637-D8DD9129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40A82-20C3-4EF5-8C88-8C5A5D8C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DADAA-6391-44DF-98AE-2735F46A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563B3-CD59-41FD-AFDD-0E95E092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37FC3-2476-4570-B0CB-7C03A9AB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6B36-CCB8-40B1-A576-AFB40556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0DCF-20A3-4499-87B9-7CC27C1B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1A831-CD3F-4940-B316-85B89D344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C7A71-C523-4828-94DC-99A97848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FB8EB-57EA-44C4-BA08-24F779F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6A384-0694-4FDE-9260-8805717E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8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585E-9498-47E7-978E-1AEFC299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38868-7C42-48B4-BE43-51662FF0E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1465A-7E7F-47A3-9FDB-464EEB4D3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BFE76-F8D8-4A75-9214-CC6158D5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2847A-09AF-4BB4-8B93-1B00EAD7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A73E1-7109-489D-AAE6-14383C8B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B7BF7-1CE6-42C8-8E8B-8701FD5A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28FB6-1BF5-4842-8EE3-E061C4564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2F485-8412-40EA-ACD4-A8800AD41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9B98-2991-4439-8FBE-43C28CFBA46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C5873-6626-4D20-A687-E36D587A6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A4E4A-299D-401E-9BA7-163FF3B41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1CF3-3CC3-452B-B828-8611720EF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165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E7B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406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lt-LT" dirty="0"/>
              <a:t>Sąjungos muitinės kodekso įgyvendinimas verslo akimis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352799-63C8-4716-9641-D405C8038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170394" cy="173736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201</a:t>
            </a:r>
            <a:r>
              <a:rPr lang="lt-LT" dirty="0"/>
              <a:t>9</a:t>
            </a:r>
            <a:r>
              <a:rPr lang="en-US" dirty="0"/>
              <a:t> m. </a:t>
            </a:r>
            <a:r>
              <a:rPr lang="lt-LT" dirty="0"/>
              <a:t>sausio 28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Vilnius</a:t>
            </a:r>
          </a:p>
        </p:txBody>
      </p:sp>
    </p:spTree>
    <p:extLst>
      <p:ext uri="{BB962C8B-B14F-4D97-AF65-F5344CB8AC3E}">
        <p14:creationId xmlns:p14="http://schemas.microsoft.com/office/powerpoint/2010/main" val="270577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46C674-D812-4848-8C7A-65A418084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4" y="1898327"/>
            <a:ext cx="6914934" cy="4321834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406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378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406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9FEF13-5C11-4087-A488-3A2CE1D88AEA}"/>
              </a:ext>
            </a:extLst>
          </p:cNvPr>
          <p:cNvSpPr txBox="1"/>
          <p:nvPr/>
        </p:nvSpPr>
        <p:spPr>
          <a:xfrm>
            <a:off x="948690" y="1165860"/>
            <a:ext cx="5280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Verslo konkurenciniai pranašumai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Patikimumas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Kaštai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Greitis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Naujasis MK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Orientacija į elektroninį duomenų perdavimą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lt-LT" dirty="0"/>
              <a:t>Reikalavimai muitinės IT sistemai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Procedūrų optimizavimas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dirty="0"/>
              <a:t>Suteiktų leidimų peržiūra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lt-LT" dirty="0"/>
          </a:p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43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406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A23F3-2B4B-4D70-ADC2-037A8C63C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113" y="3833832"/>
            <a:ext cx="3429000" cy="2428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F15351-1F3D-4623-8198-37D1D9F0533F}"/>
              </a:ext>
            </a:extLst>
          </p:cNvPr>
          <p:cNvSpPr/>
          <p:nvPr/>
        </p:nvSpPr>
        <p:spPr>
          <a:xfrm>
            <a:off x="2162185" y="3464500"/>
            <a:ext cx="523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Procedura uproszczona przy otwieraniu procedury TIR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5E197-69E3-45F7-9C93-BA2A1DEFC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8" y="498474"/>
            <a:ext cx="4391368" cy="28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406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71058-7474-424F-94E5-FCAE536E3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" y="471926"/>
            <a:ext cx="5989634" cy="3115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5B4CE5-B6E7-420F-B3A5-3089F0A52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" y="3587328"/>
            <a:ext cx="5989633" cy="31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406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CA6A2C-0462-4645-B570-3C4D66ECE1D8}"/>
              </a:ext>
            </a:extLst>
          </p:cNvPr>
          <p:cNvSpPr/>
          <p:nvPr/>
        </p:nvSpPr>
        <p:spPr>
          <a:xfrm>
            <a:off x="891823" y="202962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cap="all" dirty="0">
                <a:solidFill>
                  <a:srgbClr val="009F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LIETUVOS NACIONALINĖ</a:t>
            </a:r>
          </a:p>
          <a:p>
            <a:r>
              <a:rPr lang="es-ES" sz="3600" b="1" cap="all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EKSPEDITORIŲ IR LOGISTŲ ASOCIACIJA</a:t>
            </a:r>
            <a:endParaRPr lang="lt-LT" sz="3600" b="1" cap="all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b="1" cap="all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b="1" cap="all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b="1" cap="all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Naugarduko g. 102 - 403</a:t>
            </a:r>
          </a:p>
          <a:p>
            <a:r>
              <a:rPr lang="lt-LT" b="1" cap="all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Vilnius</a:t>
            </a:r>
          </a:p>
          <a:p>
            <a:r>
              <a:rPr lang="lt-LT" b="1" cap="all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LT-03160</a:t>
            </a:r>
          </a:p>
          <a:p>
            <a:r>
              <a:rPr lang="lt-LT" b="1" cap="all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Lietuva</a:t>
            </a:r>
          </a:p>
          <a:p>
            <a:endParaRPr lang="lt-LT" b="1" cap="all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b="1" cap="all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lineka.lt</a:t>
            </a:r>
            <a:endParaRPr lang="lt-LT" b="1" cap="all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b="1" i="0" cap="all" dirty="0">
              <a:solidFill>
                <a:srgbClr val="6666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5E2E699-E4FB-4327-BC36-D2FD20BDBD5D}"/>
              </a:ext>
            </a:extLst>
          </p:cNvPr>
          <p:cNvSpPr txBox="1">
            <a:spLocks/>
          </p:cNvSpPr>
          <p:nvPr/>
        </p:nvSpPr>
        <p:spPr>
          <a:xfrm>
            <a:off x="8203162" y="4677747"/>
            <a:ext cx="3170394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201</a:t>
            </a:r>
            <a:r>
              <a:rPr lang="lt-LT"/>
              <a:t>9</a:t>
            </a:r>
            <a:r>
              <a:rPr lang="en-US"/>
              <a:t> m. </a:t>
            </a:r>
            <a:r>
              <a:rPr lang="lt-LT"/>
              <a:t>sausio 28</a:t>
            </a:r>
            <a:endParaRPr lang="en-US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Vilnius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5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73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Sąjungos muitinės kodekso įgyvendinimas verslo akimis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XXV-asis ataskaitinis – rinkiminis  KONGRESAS</dc:title>
  <dc:creator>Monika Petkeviciute</dc:creator>
  <cp:lastModifiedBy>Arūnas Bertašius</cp:lastModifiedBy>
  <cp:revision>140</cp:revision>
  <cp:lastPrinted>2019-01-28T09:46:59Z</cp:lastPrinted>
  <dcterms:created xsi:type="dcterms:W3CDTF">2017-04-04T06:47:41Z</dcterms:created>
  <dcterms:modified xsi:type="dcterms:W3CDTF">2019-01-28T09:48:42Z</dcterms:modified>
</cp:coreProperties>
</file>