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2"/>
  </p:notesMasterIdLst>
  <p:sldIdLst>
    <p:sldId id="257" r:id="rId2"/>
    <p:sldId id="339" r:id="rId3"/>
    <p:sldId id="259" r:id="rId4"/>
    <p:sldId id="260" r:id="rId5"/>
    <p:sldId id="268" r:id="rId6"/>
    <p:sldId id="269" r:id="rId7"/>
    <p:sldId id="270" r:id="rId8"/>
    <p:sldId id="340" r:id="rId9"/>
    <p:sldId id="341" r:id="rId10"/>
    <p:sldId id="262" r:id="rId11"/>
    <p:sldId id="266" r:id="rId12"/>
    <p:sldId id="267" r:id="rId13"/>
    <p:sldId id="342" r:id="rId14"/>
    <p:sldId id="330" r:id="rId15"/>
    <p:sldId id="318" r:id="rId16"/>
    <p:sldId id="344" r:id="rId17"/>
    <p:sldId id="348" r:id="rId18"/>
    <p:sldId id="347" r:id="rId19"/>
    <p:sldId id="349" r:id="rId20"/>
    <p:sldId id="307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59817-3FC4-483E-B58A-E13440C70C8B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70DC-408F-4FAC-80A3-1AD5A8950AC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807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3AC2C-86F4-4C66-AE5D-3B711E0DA024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791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t-LT" altLang="en-US">
                <a:latin typeface="Arial" pitchFamily="34" charset="0"/>
              </a:rPr>
              <a:t>Problema</a:t>
            </a:r>
          </a:p>
          <a:p>
            <a:r>
              <a:rPr lang="lt-LT" altLang="en-US">
                <a:latin typeface="Arial" pitchFamily="34" charset="0"/>
              </a:rPr>
              <a:t>ES viduje ir LR viduje prekių radioaktyvumo kontrolė neatliekama (pastovaus monitoringo)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BC4813-8C1B-4865-8CB8-3C7BB10E2A33}" type="slidenum">
              <a:rPr lang="lt-LT" smtClean="0"/>
              <a:pPr>
                <a:defRPr/>
              </a:pPr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89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70DC-408F-4FAC-80A3-1AD5A8950ACB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253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45009B-F84C-4301-BD88-7F6221397399}" type="slidenum">
              <a:rPr lang="et-EE" altLang="en-US" smtClean="0"/>
              <a:pPr>
                <a:spcBef>
                  <a:spcPct val="0"/>
                </a:spcBef>
              </a:pPr>
              <a:t>17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22471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251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318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06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29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595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009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153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458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592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847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428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127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Redaguoti šablono teksto stilius</a:t>
            </a:r>
          </a:p>
          <a:p>
            <a:pPr lvl="1"/>
            <a:r>
              <a:rPr lang="lt-LT" altLang="lt-LT"/>
              <a:t>Antras lygis</a:t>
            </a:r>
          </a:p>
          <a:p>
            <a:pPr lvl="2"/>
            <a:r>
              <a:rPr lang="lt-LT" altLang="lt-LT"/>
              <a:t>Trečias lygis</a:t>
            </a:r>
          </a:p>
          <a:p>
            <a:pPr lvl="3"/>
            <a:r>
              <a:rPr lang="lt-LT" altLang="lt-LT"/>
              <a:t>Ketvirtas lygis</a:t>
            </a:r>
          </a:p>
          <a:p>
            <a:pPr lvl="4"/>
            <a:r>
              <a:rPr lang="lt-LT" altLang="lt-LT"/>
              <a:t>Penktas lygis</a:t>
            </a:r>
            <a:endParaRPr lang="en-US" alt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D1B197-7930-46AD-B33E-2F41F6A2BF40}" type="datetimeFigureOut">
              <a:rPr lang="lt-LT" smtClean="0"/>
              <a:t>2019-02-27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9CCA3ABD-4CB2-4C55-AC42-7FD8E20FE3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122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adinimas 8"/>
          <p:cNvSpPr>
            <a:spLocks noGrp="1"/>
          </p:cNvSpPr>
          <p:nvPr>
            <p:ph type="title"/>
          </p:nvPr>
        </p:nvSpPr>
        <p:spPr>
          <a:xfrm>
            <a:off x="2209800" y="2133600"/>
            <a:ext cx="7772400" cy="1295400"/>
          </a:xfrm>
        </p:spPr>
        <p:txBody>
          <a:bodyPr>
            <a:normAutofit/>
          </a:bodyPr>
          <a:lstStyle/>
          <a:p>
            <a:pPr algn="ctr"/>
            <a:br>
              <a:rPr lang="lt-LT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2B001b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450" y="3163094"/>
            <a:ext cx="2705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210539" y="108189"/>
            <a:ext cx="8123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solidFill>
                  <a:srgbClr val="002060"/>
                </a:solidFill>
              </a:rPr>
              <a:t>Dvejopos paskirties prekės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-527638" y="933663"/>
            <a:ext cx="2646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000" dirty="0">
                <a:solidFill>
                  <a:srgbClr val="FF0000"/>
                </a:solidFill>
              </a:rPr>
              <a:t>Eksportas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-2051155" y="1517324"/>
            <a:ext cx="544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FF0000"/>
                </a:solidFill>
              </a:rPr>
              <a:t>Importas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15" y="3728464"/>
            <a:ext cx="2619375" cy="1743075"/>
          </a:xfrm>
          <a:prstGeom prst="rect">
            <a:avLst/>
          </a:prstGeom>
        </p:spPr>
      </p:pic>
      <p:pic>
        <p:nvPicPr>
          <p:cNvPr id="14" name="Picture 3" descr="b61-pa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80" y="2797520"/>
            <a:ext cx="3077910" cy="161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1667l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12" y="4975398"/>
            <a:ext cx="2016224" cy="101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aveikslėlis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71" y="4626320"/>
            <a:ext cx="1335774" cy="1208471"/>
          </a:xfrm>
          <a:prstGeom prst="rect">
            <a:avLst/>
          </a:prstGeom>
        </p:spPr>
      </p:pic>
      <p:pic>
        <p:nvPicPr>
          <p:cNvPr id="17" name="Picture 4" descr="Dod000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09" y="1251924"/>
            <a:ext cx="4122643" cy="13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Dod000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97" y="1626367"/>
            <a:ext cx="2771347" cy="184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nato_swat_m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75" y="1196592"/>
            <a:ext cx="2312822" cy="144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tačiakampis 19"/>
          <p:cNvSpPr/>
          <p:nvPr/>
        </p:nvSpPr>
        <p:spPr>
          <a:xfrm>
            <a:off x="0" y="1219228"/>
            <a:ext cx="2646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FF0000"/>
                </a:solidFill>
              </a:rPr>
              <a:t>Tranzitas / Perkrovimai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1" y="2236236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344455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2" y="4554894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95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48035" y="277814"/>
            <a:ext cx="8229600" cy="581025"/>
          </a:xfrm>
        </p:spPr>
        <p:txBody>
          <a:bodyPr/>
          <a:lstStyle/>
          <a:p>
            <a:pPr defTabSz="887413"/>
            <a:r>
              <a:rPr lang="lt-LT" altLang="lt-LT" sz="3200" dirty="0">
                <a:solidFill>
                  <a:schemeClr val="tx1"/>
                </a:solidFill>
              </a:rPr>
              <a:t>Reglamentas Nr. </a:t>
            </a:r>
            <a:r>
              <a:rPr lang="ru-RU" altLang="lt-LT" sz="3200" dirty="0">
                <a:solidFill>
                  <a:schemeClr val="tx1"/>
                </a:solidFill>
              </a:rPr>
              <a:t>428/2009</a:t>
            </a:r>
            <a:endParaRPr lang="lt-LT" altLang="lt-LT" dirty="0">
              <a:solidFill>
                <a:schemeClr val="tx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860351" y="1174067"/>
            <a:ext cx="9520821" cy="4064744"/>
          </a:xfrm>
          <a:ln>
            <a:solidFill>
              <a:schemeClr val="bg1"/>
            </a:solidFill>
          </a:ln>
        </p:spPr>
        <p:txBody>
          <a:bodyPr rtlCol="0">
            <a:normAutofit fontScale="25000" lnSpcReduction="20000"/>
          </a:bodyPr>
          <a:lstStyle/>
          <a:p>
            <a:pPr marL="0" indent="0" defTabSz="887553">
              <a:buNone/>
              <a:defRPr/>
            </a:pPr>
            <a:r>
              <a:rPr lang="lt-LT" dirty="0"/>
              <a:t>	</a:t>
            </a:r>
            <a:endParaRPr lang="ru-RU" dirty="0"/>
          </a:p>
          <a:p>
            <a:pPr marL="0" indent="0" defTabSz="887553">
              <a:buNone/>
              <a:defRPr/>
            </a:pPr>
            <a:r>
              <a:rPr lang="lt-LT" sz="8000" dirty="0">
                <a:solidFill>
                  <a:srgbClr val="FF0000"/>
                </a:solidFill>
              </a:rPr>
              <a:t>Reikalavimai muitinei:</a:t>
            </a:r>
          </a:p>
          <a:p>
            <a:pPr marL="0" indent="0" defTabSz="887553">
              <a:buNone/>
              <a:defRPr/>
            </a:pPr>
            <a:r>
              <a:rPr lang="lt-LT" sz="8000" dirty="0"/>
              <a:t>- Muitinės veiksmai nurodomi 4 straipsniuose:</a:t>
            </a:r>
            <a:endParaRPr lang="ru-RU" sz="8000" dirty="0"/>
          </a:p>
          <a:p>
            <a:pPr marL="0" indent="0" defTabSz="887553">
              <a:buNone/>
              <a:defRPr/>
            </a:pPr>
            <a:r>
              <a:rPr lang="ru-RU" sz="8000" dirty="0"/>
              <a:t>		- </a:t>
            </a:r>
            <a:r>
              <a:rPr lang="lt-LT" sz="8000" b="1" dirty="0">
                <a:solidFill>
                  <a:srgbClr val="FF0000"/>
                </a:solidFill>
              </a:rPr>
              <a:t>Licencijos pateikimas (muitinio įforminimo metu)</a:t>
            </a:r>
            <a:endParaRPr lang="ru-RU" sz="8000" b="1" dirty="0">
              <a:solidFill>
                <a:srgbClr val="FF0000"/>
              </a:solidFill>
            </a:endParaRPr>
          </a:p>
          <a:p>
            <a:pPr marL="0" indent="0" defTabSz="887553">
              <a:buNone/>
              <a:defRPr/>
            </a:pPr>
            <a:r>
              <a:rPr lang="ru-RU" sz="8000" dirty="0"/>
              <a:t>		- </a:t>
            </a:r>
            <a:r>
              <a:rPr lang="lt-LT" sz="8000" dirty="0"/>
              <a:t>Valstybine kalba (reikalavimas neprivalomas)</a:t>
            </a:r>
            <a:endParaRPr lang="ru-RU" sz="8000" dirty="0"/>
          </a:p>
          <a:p>
            <a:pPr marL="0" indent="0" defTabSz="887553">
              <a:buNone/>
              <a:defRPr/>
            </a:pPr>
            <a:r>
              <a:rPr lang="ru-RU" sz="8000" dirty="0"/>
              <a:t>		- </a:t>
            </a:r>
            <a:r>
              <a:rPr lang="lt-LT" sz="8000" dirty="0"/>
              <a:t>Eksportuojamos prekės sustabdymas, tikrinimas (net esant licencijai)</a:t>
            </a:r>
            <a:endParaRPr lang="ru-RU" sz="8000" dirty="0"/>
          </a:p>
          <a:p>
            <a:pPr marL="0" indent="0" defTabSz="887553">
              <a:buNone/>
              <a:defRPr/>
            </a:pPr>
            <a:r>
              <a:rPr lang="ru-RU" sz="8000" dirty="0"/>
              <a:t>		- </a:t>
            </a:r>
            <a:r>
              <a:rPr lang="lt-LT" sz="8000" dirty="0"/>
              <a:t>Informavimo mechanizmas ES </a:t>
            </a:r>
            <a:r>
              <a:rPr lang="ru-RU" sz="8000" dirty="0"/>
              <a:t>(10/30 </a:t>
            </a:r>
            <a:r>
              <a:rPr lang="lt-LT" sz="8000" dirty="0"/>
              <a:t>dienų)</a:t>
            </a:r>
            <a:endParaRPr lang="ru-RU" sz="8000" dirty="0"/>
          </a:p>
          <a:p>
            <a:pPr marL="0" indent="0" defTabSz="887553">
              <a:buNone/>
              <a:defRPr/>
            </a:pPr>
            <a:r>
              <a:rPr lang="ru-RU" sz="8000" dirty="0"/>
              <a:t>		- </a:t>
            </a:r>
            <a:r>
              <a:rPr lang="lt-LT" sz="8000" dirty="0"/>
              <a:t>Muitinės postų nustatymas (reikalavimas neprivalomas)</a:t>
            </a:r>
            <a:endParaRPr lang="ru-RU" sz="8000" dirty="0"/>
          </a:p>
          <a:p>
            <a:pPr marL="0" indent="0" defTabSz="887553">
              <a:buNone/>
              <a:defRPr/>
            </a:pPr>
            <a:r>
              <a:rPr lang="ru-RU" sz="8000" dirty="0"/>
              <a:t>		- </a:t>
            </a:r>
            <a:r>
              <a:rPr lang="lt-LT" sz="8000" dirty="0"/>
              <a:t>Tranzitinio krovinio sustabdymas, tyrimas </a:t>
            </a:r>
            <a:r>
              <a:rPr lang="ru-RU" sz="8000" b="1" dirty="0">
                <a:solidFill>
                  <a:srgbClr val="FF0000"/>
                </a:solidFill>
              </a:rPr>
              <a:t>(</a:t>
            </a:r>
            <a:r>
              <a:rPr lang="lt-LT" sz="8000" b="1" u="sng" dirty="0">
                <a:solidFill>
                  <a:srgbClr val="FF0000"/>
                </a:solidFill>
              </a:rPr>
              <a:t>turint žvalgybinės informacijos, kad prekės skirtos masinio naikinimo ginklo kūrimui) </a:t>
            </a:r>
          </a:p>
          <a:p>
            <a:pPr marL="0" indent="0" defTabSz="887553">
              <a:buNone/>
              <a:defRPr/>
            </a:pPr>
            <a:r>
              <a:rPr lang="ru-RU" sz="8000" dirty="0"/>
              <a:t>		- </a:t>
            </a:r>
            <a:r>
              <a:rPr lang="lt-LT" sz="8000" dirty="0"/>
              <a:t>Sankcijos / embargas </a:t>
            </a:r>
            <a:endParaRPr lang="ru-RU" sz="8000" dirty="0"/>
          </a:p>
          <a:p>
            <a:pPr marL="0" indent="0" defTabSz="887553">
              <a:buNone/>
              <a:defRPr/>
            </a:pPr>
            <a:endParaRPr lang="ru-RU" sz="4800" dirty="0"/>
          </a:p>
          <a:p>
            <a:pPr marL="0" indent="0" defTabSz="887553">
              <a:buNone/>
              <a:defRPr/>
            </a:pPr>
            <a:endParaRPr lang="ru-RU" sz="4800" dirty="0"/>
          </a:p>
          <a:p>
            <a:pPr marL="0" indent="0" defTabSz="887553">
              <a:buNone/>
              <a:defRPr/>
            </a:pPr>
            <a:endParaRPr lang="ru-RU" sz="4800" dirty="0"/>
          </a:p>
          <a:p>
            <a:pPr marL="0" indent="0" defTabSz="887553">
              <a:buNone/>
              <a:defRPr/>
            </a:pPr>
            <a:endParaRPr lang="ru-RU" sz="2000" dirty="0"/>
          </a:p>
          <a:p>
            <a:pPr marL="0" indent="0" defTabSz="887553">
              <a:buNone/>
              <a:defRPr/>
            </a:pPr>
            <a:endParaRPr lang="ru-RU" sz="2000" dirty="0"/>
          </a:p>
          <a:p>
            <a:pPr marL="0" indent="0" defTabSz="887553">
              <a:buNone/>
              <a:defRPr/>
            </a:pPr>
            <a:r>
              <a:rPr lang="ru-RU" dirty="0"/>
              <a:t>		</a:t>
            </a:r>
          </a:p>
          <a:p>
            <a:pPr marL="0" indent="0" defTabSz="887553">
              <a:buNone/>
              <a:defRPr/>
            </a:pPr>
            <a:endParaRPr lang="lt-LT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9FF05ED-22A2-400A-85F9-AD5AD32E4607}" type="slidenum">
              <a:rPr lang="de-DE" altLang="de-DE" sz="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66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22628" y="-195309"/>
            <a:ext cx="9627725" cy="1218707"/>
          </a:xfrm>
        </p:spPr>
        <p:txBody>
          <a:bodyPr>
            <a:normAutofit/>
          </a:bodyPr>
          <a:lstStyle/>
          <a:p>
            <a:r>
              <a:rPr lang="lt-LT" sz="3200" dirty="0"/>
              <a:t>Eksportuotojo sąvoka</a:t>
            </a:r>
            <a:r>
              <a:rPr lang="ru-RU" sz="3200" dirty="0"/>
              <a:t>        </a:t>
            </a:r>
            <a:br>
              <a:rPr lang="lt-LT" sz="3200" dirty="0"/>
            </a:br>
            <a:r>
              <a:rPr lang="ru-RU" sz="3200" dirty="0"/>
              <a:t>(</a:t>
            </a:r>
            <a:r>
              <a:rPr lang="lt-LT" sz="3200" dirty="0"/>
              <a:t>Reglamentas</a:t>
            </a:r>
            <a:r>
              <a:rPr lang="ru-RU" sz="3200" dirty="0"/>
              <a:t> 428 – </a:t>
            </a:r>
            <a:r>
              <a:rPr lang="lt-LT" sz="3200" dirty="0"/>
              <a:t>Muitinės kodeksas ES</a:t>
            </a:r>
            <a:r>
              <a:rPr lang="ru-RU" sz="3200" dirty="0"/>
              <a:t>)</a:t>
            </a:r>
            <a:endParaRPr lang="lt-LT" sz="32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21" y="1462941"/>
            <a:ext cx="7776864" cy="4169940"/>
          </a:xfrm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9A1E7-4176-4FF2-B38C-BEBC148ED881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071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36136" y="789020"/>
            <a:ext cx="8229600" cy="581025"/>
          </a:xfrm>
        </p:spPr>
        <p:txBody>
          <a:bodyPr>
            <a:normAutofit fontScale="90000"/>
          </a:bodyPr>
          <a:lstStyle/>
          <a:p>
            <a:pPr defTabSz="887413"/>
            <a:r>
              <a:rPr lang="lt-LT" dirty="0"/>
              <a:t>Reglamento  428/2009 pakeitimai</a:t>
            </a:r>
            <a:br>
              <a:rPr lang="lt-LT" dirty="0"/>
            </a:br>
            <a:br>
              <a:rPr lang="lt-LT" dirty="0"/>
            </a:br>
            <a:r>
              <a:rPr lang="lt-LT" altLang="lt-LT" dirty="0">
                <a:solidFill>
                  <a:schemeClr val="tx1"/>
                </a:solidFill>
              </a:rPr>
              <a:t>Tranzito sąvoka  </a:t>
            </a:r>
            <a:r>
              <a:rPr lang="en-US" altLang="lt-LT" dirty="0">
                <a:solidFill>
                  <a:schemeClr val="tx1"/>
                </a:solidFill>
              </a:rPr>
              <a:t>2019 - ?</a:t>
            </a:r>
            <a:endParaRPr lang="lt-LT" altLang="lt-LT" dirty="0">
              <a:solidFill>
                <a:schemeClr val="tx1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B5E34DC-A372-408D-BA59-6DD344225669}" type="slidenum">
              <a:rPr lang="de-DE" altLang="de-DE" sz="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983435" y="2278847"/>
            <a:ext cx="102823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832" indent="-332832" defTabSz="887553">
              <a:defRPr/>
            </a:pPr>
            <a:r>
              <a:rPr lang="lt-LT" dirty="0">
                <a:solidFill>
                  <a:srgbClr val="000099"/>
                </a:solidFill>
              </a:rPr>
              <a:t>Naujiena</a:t>
            </a:r>
          </a:p>
          <a:p>
            <a:pPr marL="332832" indent="-332832" defTabSz="887553">
              <a:defRPr/>
            </a:pPr>
            <a:endParaRPr lang="lt-LT" dirty="0">
              <a:solidFill>
                <a:srgbClr val="000099"/>
              </a:solidFill>
            </a:endParaRPr>
          </a:p>
          <a:p>
            <a:pPr marL="332832" indent="-332832" defTabSz="887553">
              <a:defRPr/>
            </a:pPr>
            <a:r>
              <a:rPr lang="lt-LT" dirty="0">
                <a:solidFill>
                  <a:srgbClr val="000099"/>
                </a:solidFill>
              </a:rPr>
              <a:t>Reglamentas ES 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lt-LT" dirty="0">
                <a:solidFill>
                  <a:srgbClr val="000099"/>
                </a:solidFill>
              </a:rPr>
              <a:t>Nr.</a:t>
            </a:r>
            <a:r>
              <a:rPr lang="ru-RU" dirty="0">
                <a:solidFill>
                  <a:srgbClr val="000099"/>
                </a:solidFill>
              </a:rPr>
              <a:t> 428/2009</a:t>
            </a:r>
            <a:br>
              <a:rPr lang="ru-RU" dirty="0">
                <a:solidFill>
                  <a:srgbClr val="000099"/>
                </a:solidFill>
              </a:rPr>
            </a:br>
            <a:endParaRPr lang="lt-LT" dirty="0">
              <a:solidFill>
                <a:srgbClr val="000099"/>
              </a:solidFill>
            </a:endParaRPr>
          </a:p>
          <a:p>
            <a:pPr marL="332832" indent="-332832" defTabSz="887553">
              <a:defRPr/>
            </a:pPr>
            <a:r>
              <a:rPr lang="lt-LT" sz="1600" dirty="0">
                <a:solidFill>
                  <a:srgbClr val="FF0000"/>
                </a:solidFill>
              </a:rPr>
              <a:t>„</a:t>
            </a:r>
            <a:r>
              <a:rPr lang="lt-LT" sz="2000" dirty="0">
                <a:solidFill>
                  <a:srgbClr val="FF0000"/>
                </a:solidFill>
              </a:rPr>
              <a:t>Tam tikrais atvejais tranzitu gabenamas dvejopos paskirties prekes </a:t>
            </a:r>
            <a:r>
              <a:rPr lang="lt-LT" sz="2000" b="1" dirty="0">
                <a:solidFill>
                  <a:srgbClr val="FF0000"/>
                </a:solidFill>
              </a:rPr>
              <a:t>laikyti kaip eksportuojamas </a:t>
            </a:r>
            <a:r>
              <a:rPr lang="lt-LT" sz="2000" dirty="0">
                <a:solidFill>
                  <a:srgbClr val="FF0000"/>
                </a:solidFill>
              </a:rPr>
              <a:t>prekes ir atlikti jų kontrolę </a:t>
            </a:r>
            <a:r>
              <a:rPr lang="lt-LT" sz="2000" b="1" dirty="0">
                <a:solidFill>
                  <a:srgbClr val="FF0000"/>
                </a:solidFill>
              </a:rPr>
              <a:t>(</a:t>
            </a:r>
            <a:r>
              <a:rPr lang="lt-LT" sz="2000" b="1" i="1" dirty="0">
                <a:solidFill>
                  <a:srgbClr val="FF0000"/>
                </a:solidFill>
              </a:rPr>
              <a:t>licencijavimas</a:t>
            </a:r>
            <a:r>
              <a:rPr lang="lt-LT" sz="2000" dirty="0">
                <a:solidFill>
                  <a:srgbClr val="FF0000"/>
                </a:solidFill>
              </a:rPr>
              <a:t>). Reikalavimas taikomas tik tuomet, kai transportavimo metu (</a:t>
            </a:r>
            <a:r>
              <a:rPr lang="lt-LT" sz="2000" b="1" dirty="0">
                <a:solidFill>
                  <a:srgbClr val="FF0000"/>
                </a:solidFill>
              </a:rPr>
              <a:t>tranzito) keičiamas galutinis prekių gavėjas</a:t>
            </a:r>
            <a:r>
              <a:rPr lang="lt-LT" sz="2000" dirty="0">
                <a:solidFill>
                  <a:srgbClr val="FF0000"/>
                </a:solidFill>
              </a:rPr>
              <a:t>“</a:t>
            </a:r>
          </a:p>
          <a:p>
            <a:pPr marL="332832" indent="-332832" defTabSz="887553">
              <a:defRPr/>
            </a:pPr>
            <a:endParaRPr lang="lt-LT" sz="1600" dirty="0">
              <a:solidFill>
                <a:srgbClr val="FF0000"/>
              </a:solidFill>
            </a:endParaRPr>
          </a:p>
          <a:p>
            <a:pPr marL="332832" indent="-332832" defTabSz="887553">
              <a:defRPr/>
            </a:pPr>
            <a:endParaRPr lang="ru-RU" sz="1600" dirty="0">
              <a:solidFill>
                <a:srgbClr val="FF0000"/>
              </a:solidFill>
            </a:endParaRPr>
          </a:p>
          <a:p>
            <a:pPr marL="332832" indent="-332832" defTabSz="887553">
              <a:defRPr/>
            </a:pP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206399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Virtualaus kodo „Y901“ rizika/grėsmės</a:t>
            </a:r>
            <a:br>
              <a:rPr lang="lt-LT" dirty="0"/>
            </a:br>
            <a:endParaRPr lang="lt-LT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50778" r="49258" b="30350"/>
          <a:stretch>
            <a:fillRect/>
          </a:stretch>
        </p:blipFill>
        <p:spPr bwMode="auto">
          <a:xfrm>
            <a:off x="7027710" y="1334277"/>
            <a:ext cx="4819184" cy="340567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1324183" y="1855434"/>
            <a:ext cx="552050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b="1" dirty="0"/>
              <a:t>Eksporto procedūrai galimai reikalinga licencija</a:t>
            </a:r>
          </a:p>
          <a:p>
            <a:endParaRPr lang="lt-LT" dirty="0"/>
          </a:p>
          <a:p>
            <a:r>
              <a:rPr lang="lt-LT" dirty="0"/>
              <a:t>	Įrašoma – „Neprivaloma“</a:t>
            </a:r>
          </a:p>
          <a:p>
            <a:r>
              <a:rPr lang="lt-LT" dirty="0"/>
              <a:t>	                  Virtualus licencijos „X002“ kodas</a:t>
            </a:r>
          </a:p>
          <a:p>
            <a:endParaRPr lang="lt-LT" dirty="0"/>
          </a:p>
          <a:p>
            <a:r>
              <a:rPr lang="lt-LT" dirty="0"/>
              <a:t>Klaidos:</a:t>
            </a:r>
          </a:p>
          <a:p>
            <a:r>
              <a:rPr lang="lt-LT" dirty="0"/>
              <a:t>	</a:t>
            </a:r>
            <a:r>
              <a:rPr lang="lt-LT" dirty="0">
                <a:solidFill>
                  <a:srgbClr val="FF0000"/>
                </a:solidFill>
              </a:rPr>
              <a:t>- Turint </a:t>
            </a:r>
            <a:r>
              <a:rPr lang="lt-LT" sz="1600" dirty="0">
                <a:solidFill>
                  <a:srgbClr val="FF0000"/>
                </a:solidFill>
              </a:rPr>
              <a:t>licenciją nenurodomas X002 kodas</a:t>
            </a:r>
          </a:p>
          <a:p>
            <a:r>
              <a:rPr lang="lt-LT" sz="1600" dirty="0">
                <a:solidFill>
                  <a:srgbClr val="FF0000"/>
                </a:solidFill>
              </a:rPr>
              <a:t>	- Nepateikiama licencija muitiniam  įforminimui</a:t>
            </a:r>
          </a:p>
          <a:p>
            <a:r>
              <a:rPr lang="lt-LT" sz="1600" dirty="0">
                <a:solidFill>
                  <a:srgbClr val="FF0000"/>
                </a:solidFill>
              </a:rPr>
              <a:t>	- Nurodomas virtualus kodas Y901 </a:t>
            </a:r>
          </a:p>
          <a:p>
            <a:r>
              <a:rPr lang="lt-LT" dirty="0"/>
              <a:t>	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66537" r="35513" b="27621"/>
          <a:stretch>
            <a:fillRect/>
          </a:stretch>
        </p:blipFill>
        <p:spPr bwMode="auto">
          <a:xfrm>
            <a:off x="4443308" y="5074947"/>
            <a:ext cx="7312870" cy="92372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9" name="Laisva forma: figūra 8"/>
          <p:cNvSpPr/>
          <p:nvPr/>
        </p:nvSpPr>
        <p:spPr>
          <a:xfrm>
            <a:off x="5899162" y="5450889"/>
            <a:ext cx="1901857" cy="208102"/>
          </a:xfrm>
          <a:custGeom>
            <a:avLst/>
            <a:gdLst>
              <a:gd name="connsiteX0" fmla="*/ 137654 w 1901857"/>
              <a:gd name="connsiteY0" fmla="*/ 0 h 208102"/>
              <a:gd name="connsiteX1" fmla="*/ 155409 w 1901857"/>
              <a:gd name="connsiteY1" fmla="*/ 186431 h 208102"/>
              <a:gd name="connsiteX2" fmla="*/ 1709001 w 1901857"/>
              <a:gd name="connsiteY2" fmla="*/ 186431 h 208102"/>
              <a:gd name="connsiteX3" fmla="*/ 1877677 w 1901857"/>
              <a:gd name="connsiteY3" fmla="*/ 26633 h 208102"/>
              <a:gd name="connsiteX4" fmla="*/ 1877677 w 1901857"/>
              <a:gd name="connsiteY4" fmla="*/ 26633 h 20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857" h="208102">
                <a:moveTo>
                  <a:pt x="137654" y="0"/>
                </a:moveTo>
                <a:cubicBezTo>
                  <a:pt x="15586" y="77679"/>
                  <a:pt x="-106482" y="155359"/>
                  <a:pt x="155409" y="186431"/>
                </a:cubicBezTo>
                <a:cubicBezTo>
                  <a:pt x="417300" y="217503"/>
                  <a:pt x="1421957" y="213064"/>
                  <a:pt x="1709001" y="186431"/>
                </a:cubicBezTo>
                <a:cubicBezTo>
                  <a:pt x="1996045" y="159798"/>
                  <a:pt x="1877677" y="26633"/>
                  <a:pt x="1877677" y="26633"/>
                </a:cubicBezTo>
                <a:lnTo>
                  <a:pt x="1877677" y="26633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918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855914" y="-315913"/>
            <a:ext cx="59769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lt-LT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endParaRPr lang="lt-LT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lt-L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Teismo sprendimas</a:t>
            </a:r>
          </a:p>
        </p:txBody>
      </p:sp>
      <p:sp>
        <p:nvSpPr>
          <p:cNvPr id="15363" name="Stačiakampis 2"/>
          <p:cNvSpPr>
            <a:spLocks noChangeArrowheads="1"/>
          </p:cNvSpPr>
          <p:nvPr/>
        </p:nvSpPr>
        <p:spPr bwMode="auto">
          <a:xfrm>
            <a:off x="1774825" y="1125538"/>
            <a:ext cx="8713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lt-LT" altLang="lt-LT">
                <a:latin typeface="SourceSansPro-Regular"/>
              </a:rPr>
              <a:t>Vilniaus miesto apylinkės teismo 2016-08-19 nutarimas administracinio teisės pažeidimo byloje </a:t>
            </a:r>
            <a:r>
              <a:rPr lang="lt-LT" altLang="lt-LT">
                <a:solidFill>
                  <a:srgbClr val="FF0000"/>
                </a:solidFill>
                <a:latin typeface="SourceSansPro-Regular"/>
              </a:rPr>
              <a:t>Nr. A2.11.-11823-929/2016. </a:t>
            </a:r>
          </a:p>
        </p:txBody>
      </p:sp>
      <p:sp>
        <p:nvSpPr>
          <p:cNvPr id="15364" name="Stačiakampis 3"/>
          <p:cNvSpPr>
            <a:spLocks noChangeArrowheads="1"/>
          </p:cNvSpPr>
          <p:nvPr/>
        </p:nvSpPr>
        <p:spPr bwMode="auto">
          <a:xfrm>
            <a:off x="1757071" y="2024279"/>
            <a:ext cx="87852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lt-LT" altLang="lt-LT" dirty="0">
                <a:latin typeface="SourceSansPro-Black"/>
              </a:rPr>
              <a:t>Teismo sprendimas</a:t>
            </a:r>
          </a:p>
          <a:p>
            <a:pPr eaLnBrk="1" hangingPunct="1"/>
            <a:r>
              <a:rPr lang="lt-LT" altLang="lt-LT" dirty="0">
                <a:solidFill>
                  <a:srgbClr val="FF0000"/>
                </a:solidFill>
                <a:latin typeface="SourceSansPro-Regular"/>
              </a:rPr>
              <a:t>Teismas nutarė:</a:t>
            </a:r>
          </a:p>
          <a:p>
            <a:pPr algn="just" eaLnBrk="1" hangingPunct="1"/>
            <a:r>
              <a:rPr lang="lt-LT" altLang="lt-LT" dirty="0">
                <a:latin typeface="SourceSansPro-Regular"/>
              </a:rPr>
              <a:t>	- už administracinį teisės pažeidimą, numatytą ATPK 187-12 str., skirti 144 </a:t>
            </a:r>
            <a:r>
              <a:rPr lang="lt-LT" altLang="lt-LT" dirty="0" err="1">
                <a:latin typeface="SourceSansPro-Regular"/>
              </a:rPr>
              <a:t>Eur</a:t>
            </a:r>
            <a:r>
              <a:rPr lang="lt-LT" altLang="lt-LT" dirty="0">
                <a:latin typeface="SourceSansPro-Regular"/>
              </a:rPr>
              <a:t> dydžio baudą.</a:t>
            </a:r>
          </a:p>
          <a:p>
            <a:pPr algn="just" eaLnBrk="1" hangingPunct="1"/>
            <a:endParaRPr lang="lt-LT" altLang="lt-LT" dirty="0">
              <a:latin typeface="SourceSansPro-Regular"/>
            </a:endParaRPr>
          </a:p>
          <a:p>
            <a:pPr algn="just" eaLnBrk="1" hangingPunct="1"/>
            <a:r>
              <a:rPr lang="lt-LT" altLang="lt-LT" dirty="0">
                <a:latin typeface="SourceSansPro-Regular"/>
              </a:rPr>
              <a:t>	- už administracinį teisės pažeidimą, numatytą ATPK 209-3 str. 3 d., skirti 800 </a:t>
            </a:r>
            <a:r>
              <a:rPr lang="lt-LT" altLang="lt-LT" dirty="0" err="1">
                <a:latin typeface="SourceSansPro-Regular"/>
              </a:rPr>
              <a:t>Eur</a:t>
            </a:r>
            <a:r>
              <a:rPr lang="lt-LT" altLang="lt-LT" dirty="0">
                <a:latin typeface="SourceSansPro-Regular"/>
              </a:rPr>
              <a:t> baudą.</a:t>
            </a:r>
          </a:p>
          <a:p>
            <a:pPr algn="just" eaLnBrk="1" hangingPunct="1"/>
            <a:endParaRPr lang="lt-LT" altLang="lt-LT" dirty="0">
              <a:latin typeface="SourceSansPro-Regular"/>
            </a:endParaRPr>
          </a:p>
          <a:p>
            <a:pPr algn="just" eaLnBrk="1" hangingPunct="1"/>
            <a:r>
              <a:rPr lang="lt-LT" altLang="lt-LT" dirty="0">
                <a:latin typeface="SourceSansPro-Regular"/>
              </a:rPr>
              <a:t>Vadovaujantis ATPK 33 str. 2 d., paskirtas nuobaudas subendrinti ir skirti galutinę administracinę nuobaudą – </a:t>
            </a:r>
            <a:r>
              <a:rPr lang="lt-LT" altLang="lt-LT" dirty="0">
                <a:solidFill>
                  <a:srgbClr val="FF0000"/>
                </a:solidFill>
                <a:latin typeface="SourceSansPro-Regular"/>
              </a:rPr>
              <a:t>800 </a:t>
            </a:r>
            <a:r>
              <a:rPr lang="lt-LT" altLang="lt-LT" dirty="0" err="1">
                <a:solidFill>
                  <a:srgbClr val="FF0000"/>
                </a:solidFill>
                <a:latin typeface="SourceSansPro-Regular"/>
              </a:rPr>
              <a:t>Eur</a:t>
            </a:r>
            <a:r>
              <a:rPr lang="lt-LT" altLang="lt-LT" dirty="0">
                <a:solidFill>
                  <a:srgbClr val="FF0000"/>
                </a:solidFill>
                <a:latin typeface="SourceSansPro-Regular"/>
              </a:rPr>
              <a:t>. baudą.</a:t>
            </a:r>
            <a:endParaRPr lang="lt-LT" altLang="lt-L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9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36482" y="-228146"/>
            <a:ext cx="8911687" cy="1280890"/>
          </a:xfrm>
        </p:spPr>
        <p:txBody>
          <a:bodyPr/>
          <a:lstStyle/>
          <a:p>
            <a:pPr algn="ctr"/>
            <a:r>
              <a:rPr lang="lt-LT" dirty="0"/>
              <a:t>BREXIT  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73476" y="1091953"/>
            <a:ext cx="4033530" cy="4064667"/>
          </a:xfrm>
        </p:spPr>
        <p:txBody>
          <a:bodyPr/>
          <a:lstStyle/>
          <a:p>
            <a:r>
              <a:rPr lang="lt-LT" dirty="0"/>
              <a:t>Eksportas iš Anglijos į ES  </a:t>
            </a:r>
          </a:p>
          <a:p>
            <a:r>
              <a:rPr lang="lt-LT" dirty="0"/>
              <a:t>Eksportas iš ES į Anglija </a:t>
            </a:r>
          </a:p>
        </p:txBody>
      </p:sp>
      <p:sp>
        <p:nvSpPr>
          <p:cNvPr id="5" name="Dešinysis riestinis skliaustas 4"/>
          <p:cNvSpPr/>
          <p:nvPr/>
        </p:nvSpPr>
        <p:spPr>
          <a:xfrm>
            <a:off x="5086906" y="1038687"/>
            <a:ext cx="142043" cy="127838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Turinio vietos rezervavimo ženklas 2"/>
          <p:cNvSpPr txBox="1">
            <a:spLocks/>
          </p:cNvSpPr>
          <p:nvPr/>
        </p:nvSpPr>
        <p:spPr>
          <a:xfrm>
            <a:off x="5697875" y="1475173"/>
            <a:ext cx="3589647" cy="646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400" b="1" dirty="0">
                <a:solidFill>
                  <a:srgbClr val="FF0000"/>
                </a:solidFill>
              </a:rPr>
              <a:t>Licencija Nr. EU001  </a:t>
            </a:r>
          </a:p>
        </p:txBody>
      </p:sp>
      <p:pic>
        <p:nvPicPr>
          <p:cNvPr id="8" name="Paveikslėlis 7"/>
          <p:cNvPicPr/>
          <p:nvPr/>
        </p:nvPicPr>
        <p:blipFill>
          <a:blip r:embed="rId2"/>
          <a:stretch>
            <a:fillRect/>
          </a:stretch>
        </p:blipFill>
        <p:spPr>
          <a:xfrm>
            <a:off x="2805811" y="2494190"/>
            <a:ext cx="6120130" cy="34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6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80" y="381002"/>
            <a:ext cx="11017188" cy="507876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lt-LT" sz="2400" dirty="0"/>
              <a:t>Sankcijos RU „nežinojimas“ „tranzitas“</a:t>
            </a:r>
          </a:p>
          <a:p>
            <a:pPr marL="0" indent="0">
              <a:buNone/>
              <a:defRPr/>
            </a:pP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Teisinis pagrindas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Sąjungos Tarybos 2014 m. liepos 31 d. Reglamentas Nr. 833/2014 </a:t>
            </a:r>
          </a:p>
          <a:p>
            <a:pPr marL="0" indent="0">
              <a:buNone/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2 straipsnis: </a:t>
            </a:r>
          </a:p>
          <a:p>
            <a:pPr marL="0" indent="0" algn="just">
              <a:buNone/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Rusijos Federaciją draudžiama </a:t>
            </a:r>
            <a:r>
              <a:rPr lang="lt-LT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eksportuoti </a:t>
            </a:r>
            <a: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parduoti, tiekti, perduoti</a:t>
            </a:r>
            <a: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dvejopos paskirties prekes ir technologijas (sąrašas prekių patvirtintas Tarybos reglamentu Nr. 428/2009), jeigu galutinis vartotojas prekes </a:t>
            </a:r>
            <a:r>
              <a:rPr lang="lt-L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panaudos kariniams tikslams</a:t>
            </a:r>
            <a: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Taip pat draudžiama tiekti minėtas prekes </a:t>
            </a:r>
            <a:r>
              <a:rPr lang="lt-L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Rusijos kariuomenei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3 straipsnis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  <a:defRPr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prekių sąrašas (II priedas), kurios neįtrauktos į dvejopos paskirties sąrašą (prekės daugiausia </a:t>
            </a:r>
            <a:r>
              <a:rPr lang="lt-L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skirtos naftos pramonės sričiai</a:t>
            </a:r>
            <a: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tačiau šioms prekėms taip pat taikomi eksporto ribojimai. </a:t>
            </a:r>
          </a:p>
          <a:p>
            <a:pPr marL="0" indent="0">
              <a:buNone/>
              <a:defRPr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4" descr="C:\Users\MD0222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33" y="5468644"/>
            <a:ext cx="5760867" cy="138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C:\Users\MD0222\Desktop\imagesXAXM4BX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" y="5513033"/>
            <a:ext cx="3261530" cy="1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C:\Users\MD0222\Desktop\imagesY4STLP7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61" y="5466410"/>
            <a:ext cx="3146858" cy="13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831836"/>
      </p:ext>
    </p:extLst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3200" b="1">
                <a:solidFill>
                  <a:srgbClr val="0000FF"/>
                </a:solidFill>
              </a:rPr>
              <a:t>Muitinės kontrolės priemonės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828" y="1370120"/>
            <a:ext cx="8915400" cy="3326167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Tarybos patvirtinti dvejopos paskirties ir II priedo prekių sąrašai, pagal KN kodus integruoti į </a:t>
            </a:r>
            <a:r>
              <a:rPr lang="lt-L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Lietuvos Respublikos integruotą tarifą (LITAR). </a:t>
            </a:r>
          </a:p>
          <a:p>
            <a:pPr>
              <a:defRPr/>
            </a:pPr>
            <a:r>
              <a:rPr lang="lt-L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Muitinės departamentas:</a:t>
            </a:r>
          </a:p>
          <a:p>
            <a:pPr marL="0" indent="0">
              <a:buNone/>
              <a:defRPr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dvejopos paskirties,</a:t>
            </a:r>
          </a:p>
          <a:p>
            <a:pPr marL="0" indent="0">
              <a:buNone/>
              <a:defRPr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II priede nurodytoms prekėms, </a:t>
            </a:r>
          </a:p>
          <a:p>
            <a:pPr marL="0" indent="0">
              <a:buNone/>
              <a:defRPr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- šaliai gavėjai (Rusijos Federacija)</a:t>
            </a:r>
          </a:p>
          <a:p>
            <a:pPr marL="0" indent="0" algn="just">
              <a:buNone/>
              <a:defRPr/>
            </a:pPr>
            <a:r>
              <a:rPr lang="lt-L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sukūrti</a:t>
            </a:r>
            <a:r>
              <a:rPr lang="lt-LT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rizikos profiliai, kuriuose atsispindi ES Tarybos priimti sprendimai</a:t>
            </a:r>
            <a:r>
              <a:rPr lang="lt-L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12292" name="Picture 2" descr="C:\Users\MD0222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02" y="4390009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8473" y="4617099"/>
            <a:ext cx="837164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sz="2400" dirty="0"/>
              <a:t>Rezultatai 2017 m.</a:t>
            </a:r>
            <a:endParaRPr lang="lt-LT" altLang="lt-LT" sz="2400" dirty="0"/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Preliminari suma neišleistų prekių (deklaracijų) išreikšta eurais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1 200 003,40 EUR</a:t>
            </a:r>
            <a:endParaRPr lang="lt-LT" altLang="lt-LT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9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avadinimas 1"/>
          <p:cNvSpPr>
            <a:spLocks noGrp="1"/>
          </p:cNvSpPr>
          <p:nvPr>
            <p:ph type="title"/>
          </p:nvPr>
        </p:nvSpPr>
        <p:spPr>
          <a:xfrm>
            <a:off x="1175551" y="-78757"/>
            <a:ext cx="10515600" cy="1325563"/>
          </a:xfrm>
        </p:spPr>
        <p:txBody>
          <a:bodyPr/>
          <a:lstStyle/>
          <a:p>
            <a:r>
              <a:rPr lang="lt-LT" altLang="lt-LT" dirty="0"/>
              <a:t>833/2014   </a:t>
            </a:r>
            <a:r>
              <a:rPr lang="lt-LT" dirty="0"/>
              <a:t>10 straipsnis  </a:t>
            </a:r>
            <a:endParaRPr lang="lt-LT" alt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962708" y="995175"/>
            <a:ext cx="8915400" cy="3777622"/>
          </a:xfrm>
        </p:spPr>
        <p:txBody>
          <a:bodyPr/>
          <a:lstStyle/>
          <a:p>
            <a:pPr marL="0" indent="0">
              <a:buNone/>
              <a:defRPr/>
            </a:pPr>
            <a:endParaRPr lang="lt-LT" dirty="0"/>
          </a:p>
          <a:p>
            <a:pPr marL="0" indent="0">
              <a:buNone/>
              <a:defRPr/>
            </a:pPr>
            <a:r>
              <a:rPr lang="lt-LT" dirty="0"/>
              <a:t>„Fiziniams ir juridiniams asmenims, subjektams arba organizacijoms neatsiranda </a:t>
            </a:r>
            <a:r>
              <a:rPr lang="lt-LT" dirty="0">
                <a:solidFill>
                  <a:srgbClr val="FF0000"/>
                </a:solidFill>
              </a:rPr>
              <a:t>jokia atsakomybė</a:t>
            </a:r>
            <a:r>
              <a:rPr lang="lt-LT" dirty="0"/>
              <a:t>, jei jie </a:t>
            </a:r>
            <a:r>
              <a:rPr lang="lt-LT" dirty="0">
                <a:solidFill>
                  <a:srgbClr val="FF0000"/>
                </a:solidFill>
              </a:rPr>
              <a:t>nežinojo ir neturėjo </a:t>
            </a:r>
            <a:r>
              <a:rPr lang="lt-LT" dirty="0"/>
              <a:t>pagrįstos priežasties įtarti, kad savo veiksmais pažeistų šiame reglamente nustatytas priemones.“</a:t>
            </a:r>
          </a:p>
          <a:p>
            <a:pPr>
              <a:defRPr/>
            </a:pP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54934" y="3303369"/>
            <a:ext cx="6076963" cy="3554631"/>
          </a:xfrm>
          <a:prstGeom prst="rect">
            <a:avLst/>
          </a:prstGeom>
        </p:spPr>
      </p:pic>
      <p:sp>
        <p:nvSpPr>
          <p:cNvPr id="2" name="Lankas 1"/>
          <p:cNvSpPr/>
          <p:nvPr/>
        </p:nvSpPr>
        <p:spPr>
          <a:xfrm rot="6209830">
            <a:off x="5504698" y="4421624"/>
            <a:ext cx="531845" cy="1278294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t="4869" r="13830" b="9262"/>
          <a:stretch/>
        </p:blipFill>
        <p:spPr>
          <a:xfrm>
            <a:off x="754603" y="1624613"/>
            <a:ext cx="1722268" cy="2768111"/>
          </a:xfrm>
          <a:prstGeom prst="rect">
            <a:avLst/>
          </a:prstGeom>
        </p:spPr>
      </p:pic>
      <p:sp>
        <p:nvSpPr>
          <p:cNvPr id="7" name="Turinio vietos rezervavimo ženklas 2"/>
          <p:cNvSpPr txBox="1">
            <a:spLocks/>
          </p:cNvSpPr>
          <p:nvPr/>
        </p:nvSpPr>
        <p:spPr>
          <a:xfrm>
            <a:off x="681995" y="4403324"/>
            <a:ext cx="3064384" cy="55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2400" b="1" dirty="0">
                <a:solidFill>
                  <a:srgbClr val="FF0000"/>
                </a:solidFill>
              </a:rPr>
              <a:t> </a:t>
            </a:r>
            <a:r>
              <a:rPr lang="lt-LT" b="1" dirty="0">
                <a:solidFill>
                  <a:srgbClr val="FF0000"/>
                </a:solidFill>
              </a:rPr>
              <a:t>apie sankcijas RU  </a:t>
            </a:r>
          </a:p>
        </p:txBody>
      </p:sp>
    </p:spTree>
    <p:extLst>
      <p:ext uri="{BB962C8B-B14F-4D97-AF65-F5344CB8AC3E}">
        <p14:creationId xmlns:p14="http://schemas.microsoft.com/office/powerpoint/2010/main" val="7186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89121" y="88776"/>
            <a:ext cx="10515600" cy="798991"/>
          </a:xfrm>
        </p:spPr>
        <p:txBody>
          <a:bodyPr/>
          <a:lstStyle/>
          <a:p>
            <a:r>
              <a:rPr lang="lt-LT" dirty="0"/>
              <a:t>Apibendrinimas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46229" y="1251751"/>
            <a:ext cx="11845771" cy="3923931"/>
          </a:xfrm>
        </p:spPr>
        <p:txBody>
          <a:bodyPr/>
          <a:lstStyle/>
          <a:p>
            <a:r>
              <a:rPr lang="lt-LT" dirty="0"/>
              <a:t>Reglamento  428/2009 pakeitimai   </a:t>
            </a:r>
            <a:r>
              <a:rPr lang="lt-LT" dirty="0">
                <a:solidFill>
                  <a:srgbClr val="FF0000"/>
                </a:solidFill>
              </a:rPr>
              <a:t>------ </a:t>
            </a:r>
            <a:r>
              <a:rPr lang="lt-LT" dirty="0"/>
              <a:t>   </a:t>
            </a:r>
            <a:r>
              <a:rPr lang="lt-LT" sz="2400" dirty="0">
                <a:solidFill>
                  <a:srgbClr val="FF0000"/>
                </a:solidFill>
              </a:rPr>
              <a:t>Eksportuotojo/tranzito sąvokos pakeitimai</a:t>
            </a:r>
          </a:p>
          <a:p>
            <a:r>
              <a:rPr lang="lt-LT" dirty="0"/>
              <a:t>Tranzitas / Perkrovimai</a:t>
            </a:r>
            <a:r>
              <a:rPr lang="lt-LT" dirty="0">
                <a:solidFill>
                  <a:srgbClr val="FF0000"/>
                </a:solidFill>
              </a:rPr>
              <a:t> -----------------Eksportuotojo/tranzito sąvokos pakeitimai</a:t>
            </a:r>
            <a:endParaRPr lang="lt-LT" dirty="0"/>
          </a:p>
          <a:p>
            <a:r>
              <a:rPr lang="lt-LT" dirty="0"/>
              <a:t>Virtualaus kodo „Y901“ rizika/grėsmės </a:t>
            </a:r>
            <a:r>
              <a:rPr lang="lt-LT" dirty="0">
                <a:solidFill>
                  <a:srgbClr val="FF0000"/>
                </a:solidFill>
              </a:rPr>
              <a:t>-------Papildoma K/Detalesnis tikrinimas</a:t>
            </a:r>
          </a:p>
          <a:p>
            <a:r>
              <a:rPr lang="lt-LT" dirty="0" err="1"/>
              <a:t>Brexit</a:t>
            </a:r>
            <a:r>
              <a:rPr lang="lt-LT" dirty="0"/>
              <a:t> </a:t>
            </a:r>
            <a:r>
              <a:rPr lang="lt-LT" dirty="0">
                <a:solidFill>
                  <a:srgbClr val="FF0000"/>
                </a:solidFill>
              </a:rPr>
              <a:t>-----------------------------------------------     EK licencijos </a:t>
            </a:r>
            <a:r>
              <a:rPr lang="lt-LT" b="1" dirty="0">
                <a:solidFill>
                  <a:srgbClr val="FF0000"/>
                </a:solidFill>
              </a:rPr>
              <a:t>Nr. EU001 </a:t>
            </a:r>
            <a:endParaRPr lang="lt-LT" dirty="0">
              <a:solidFill>
                <a:srgbClr val="FF0000"/>
              </a:solidFill>
            </a:endParaRPr>
          </a:p>
          <a:p>
            <a:r>
              <a:rPr lang="lt-LT" dirty="0"/>
              <a:t>Sankcijos RU „nežinojimas“ „tranzitas“  </a:t>
            </a:r>
            <a:r>
              <a:rPr lang="lt-LT" dirty="0">
                <a:solidFill>
                  <a:srgbClr val="FF0000"/>
                </a:solidFill>
              </a:rPr>
              <a:t>------- Atsakomybė / žinojimas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6541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35729" y="0"/>
            <a:ext cx="10515600" cy="1325563"/>
          </a:xfrm>
        </p:spPr>
        <p:txBody>
          <a:bodyPr>
            <a:normAutofit/>
          </a:bodyPr>
          <a:lstStyle/>
          <a:p>
            <a:r>
              <a:rPr lang="lt-LT" sz="4000" dirty="0"/>
              <a:t>Turinys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041864" y="1518082"/>
            <a:ext cx="9462748" cy="4393140"/>
          </a:xfrm>
        </p:spPr>
        <p:txBody>
          <a:bodyPr/>
          <a:lstStyle/>
          <a:p>
            <a:r>
              <a:rPr lang="lt-LT" sz="2000" dirty="0"/>
              <a:t>Reglamento  428/2009 pakeitimai</a:t>
            </a:r>
          </a:p>
          <a:p>
            <a:r>
              <a:rPr lang="lt-LT" sz="2000" dirty="0"/>
              <a:t>Tranzitas / Perkrovimai</a:t>
            </a:r>
          </a:p>
          <a:p>
            <a:r>
              <a:rPr lang="lt-LT" sz="2000" dirty="0"/>
              <a:t>Virtualaus kodo „Y901“ rizika/grėsmės</a:t>
            </a:r>
          </a:p>
          <a:p>
            <a:r>
              <a:rPr lang="lt-LT" sz="2000" dirty="0" err="1"/>
              <a:t>Brexit</a:t>
            </a:r>
            <a:endParaRPr lang="lt-LT" sz="2000" dirty="0"/>
          </a:p>
          <a:p>
            <a:r>
              <a:rPr lang="lt-LT" sz="2000" dirty="0"/>
              <a:t>Sankcijos RU „nežinojimas“ „tranzitas“</a:t>
            </a:r>
          </a:p>
          <a:p>
            <a:endParaRPr lang="lt-LT" sz="20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0965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adinimas 8"/>
          <p:cNvSpPr>
            <a:spLocks noGrp="1"/>
          </p:cNvSpPr>
          <p:nvPr>
            <p:ph type="title"/>
          </p:nvPr>
        </p:nvSpPr>
        <p:spPr>
          <a:xfrm>
            <a:off x="2209800" y="2133600"/>
            <a:ext cx="7772400" cy="738664"/>
          </a:xfrm>
        </p:spPr>
        <p:txBody>
          <a:bodyPr>
            <a:normAutofit fontScale="90000"/>
          </a:bodyPr>
          <a:lstStyle/>
          <a:p>
            <a:pPr algn="ctr"/>
            <a:br>
              <a:rPr lang="lt-LT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693" y="3157741"/>
            <a:ext cx="1941984" cy="2288856"/>
          </a:xfrm>
          <a:prstGeom prst="rect">
            <a:avLst/>
          </a:prstGeom>
          <a:noFill/>
        </p:spPr>
      </p:pic>
      <p:sp>
        <p:nvSpPr>
          <p:cNvPr id="12" name="Stačiakampis 11"/>
          <p:cNvSpPr/>
          <p:nvPr/>
        </p:nvSpPr>
        <p:spPr>
          <a:xfrm>
            <a:off x="3676835" y="154336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t-LT" sz="2800" dirty="0">
                <a:solidFill>
                  <a:srgbClr val="002060"/>
                </a:solidFill>
              </a:rPr>
              <a:t>Ačiū už dėmesį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56" y="2036193"/>
            <a:ext cx="1656755" cy="188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52" y="2455416"/>
            <a:ext cx="2702645" cy="170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Tiesioji rodyklės jungtis 13"/>
          <p:cNvCxnSpPr>
            <a:stCxn id="10" idx="3"/>
          </p:cNvCxnSpPr>
          <p:nvPr/>
        </p:nvCxnSpPr>
        <p:spPr bwMode="auto">
          <a:xfrm>
            <a:off x="2711211" y="2978269"/>
            <a:ext cx="1511597" cy="858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Tiesioji rodyklės jungtis 15"/>
          <p:cNvCxnSpPr>
            <a:stCxn id="11" idx="3"/>
            <a:endCxn id="13" idx="1"/>
          </p:cNvCxnSpPr>
          <p:nvPr/>
        </p:nvCxnSpPr>
        <p:spPr bwMode="auto">
          <a:xfrm flipV="1">
            <a:off x="6245677" y="3308883"/>
            <a:ext cx="2067775" cy="993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212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726727" y="-482471"/>
            <a:ext cx="7905457" cy="1429305"/>
          </a:xfrm>
        </p:spPr>
        <p:txBody>
          <a:bodyPr>
            <a:normAutofit/>
          </a:bodyPr>
          <a:lstStyle/>
          <a:p>
            <a:pPr algn="ctr"/>
            <a:br>
              <a:rPr lang="lt-LT" dirty="0"/>
            </a:br>
            <a:r>
              <a:rPr lang="lt-LT" dirty="0"/>
              <a:t> “Konfrontacinės Svarstyklės</a:t>
            </a:r>
            <a:r>
              <a:rPr lang="en-US" dirty="0"/>
              <a:t>”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566601" y="1246250"/>
            <a:ext cx="3456186" cy="4320306"/>
          </a:xfrm>
        </p:spPr>
        <p:txBody>
          <a:bodyPr>
            <a:normAutofit/>
          </a:bodyPr>
          <a:lstStyle/>
          <a:p>
            <a:r>
              <a:rPr lang="lt-LT" b="1" dirty="0"/>
              <a:t>Licencijavimas, </a:t>
            </a:r>
            <a:r>
              <a:rPr lang="lt-LT" sz="2000" dirty="0"/>
              <a:t>Tarptautiniai įsipareigojimai dėl neplatinimo politikos</a:t>
            </a:r>
          </a:p>
          <a:p>
            <a:endParaRPr lang="lt-LT" sz="1600" dirty="0"/>
          </a:p>
          <a:p>
            <a:r>
              <a:rPr lang="lt-LT" b="1" dirty="0"/>
              <a:t>Identifikavimas</a:t>
            </a:r>
            <a:br>
              <a:rPr lang="ru-RU" sz="1600" b="1" dirty="0"/>
            </a:br>
            <a:r>
              <a:rPr lang="lt-LT" sz="2000" dirty="0"/>
              <a:t>Atsižvelgiant į produkto paskirtį, gavėją, prekės parametrai</a:t>
            </a:r>
          </a:p>
          <a:p>
            <a:endParaRPr lang="ru-RU" sz="1600" dirty="0"/>
          </a:p>
          <a:p>
            <a:r>
              <a:rPr lang="lt-LT" b="1" dirty="0"/>
              <a:t>Kontrolė</a:t>
            </a:r>
            <a:r>
              <a:rPr lang="ru-RU" b="1" dirty="0"/>
              <a:t> </a:t>
            </a:r>
            <a:br>
              <a:rPr lang="ru-RU" sz="1600" dirty="0"/>
            </a:br>
            <a:r>
              <a:rPr lang="lt-LT" sz="1600" dirty="0"/>
              <a:t>Pasienyje, šalies viduje, sandėliuose ir terminaluose</a:t>
            </a:r>
          </a:p>
          <a:p>
            <a:pPr marL="0" indent="0">
              <a:buNone/>
            </a:pPr>
            <a:endParaRPr lang="lt-LT" sz="1600" dirty="0"/>
          </a:p>
          <a:p>
            <a:pPr marL="0" indent="0">
              <a:buNone/>
            </a:pPr>
            <a:endParaRPr lang="lt-LT" sz="16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9A1E7-4176-4FF2-B38C-BEBC148ED881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6" name="Stačiakampis 5"/>
          <p:cNvSpPr/>
          <p:nvPr/>
        </p:nvSpPr>
        <p:spPr>
          <a:xfrm>
            <a:off x="7634796" y="1148420"/>
            <a:ext cx="35283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rgbClr val="000099"/>
                </a:solidFill>
              </a:rPr>
              <a:t>Globalizacija</a:t>
            </a:r>
          </a:p>
          <a:p>
            <a:r>
              <a:rPr lang="lt-LT" dirty="0">
                <a:solidFill>
                  <a:srgbClr val="000099"/>
                </a:solidFill>
              </a:rPr>
              <a:t>Tarptautinė prekyba, gamybos perkėlimas. Sąjungos – sienų kontrolės nebuvimas</a:t>
            </a:r>
          </a:p>
          <a:p>
            <a:endParaRPr lang="lt-LT" sz="1600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99"/>
                </a:solidFill>
              </a:rPr>
              <a:t>Finansinė nauda </a:t>
            </a:r>
          </a:p>
          <a:p>
            <a:r>
              <a:rPr lang="lt-LT" sz="2000" dirty="0">
                <a:solidFill>
                  <a:srgbClr val="000099"/>
                </a:solidFill>
              </a:rPr>
              <a:t>Verslui, šaliai, biudžetui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dirty="0">
              <a:solidFill>
                <a:srgbClr val="0000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rgbClr val="000099"/>
                </a:solidFill>
              </a:rPr>
              <a:t>Politika</a:t>
            </a:r>
            <a:endParaRPr lang="lt-LT" dirty="0">
              <a:solidFill>
                <a:srgbClr val="000099"/>
              </a:solidFill>
            </a:endParaRPr>
          </a:p>
          <a:p>
            <a:r>
              <a:rPr lang="ru-RU" sz="1600" dirty="0">
                <a:solidFill>
                  <a:srgbClr val="000099"/>
                </a:solidFill>
              </a:rPr>
              <a:t>(</a:t>
            </a:r>
            <a:r>
              <a:rPr lang="lt-LT" sz="1600" dirty="0">
                <a:solidFill>
                  <a:srgbClr val="000099"/>
                </a:solidFill>
              </a:rPr>
              <a:t>regioniniai konfliktai, neramumai, aspektai, niuansai, įtakojami sprendimai, draudimai, sankcijos)</a:t>
            </a:r>
          </a:p>
          <a:p>
            <a:endParaRPr lang="lt-LT" dirty="0">
              <a:solidFill>
                <a:srgbClr val="000099"/>
              </a:solidFill>
            </a:endParaRPr>
          </a:p>
          <a:p>
            <a:endParaRPr lang="lt-LT" dirty="0">
              <a:solidFill>
                <a:srgbClr val="000099"/>
              </a:solidFill>
            </a:endParaRPr>
          </a:p>
          <a:p>
            <a:endParaRPr lang="lt-LT" dirty="0">
              <a:solidFill>
                <a:srgbClr val="000099"/>
              </a:solidFill>
            </a:endParaRPr>
          </a:p>
          <a:p>
            <a:endParaRPr lang="lt-LT" dirty="0">
              <a:solidFill>
                <a:srgbClr val="000099"/>
              </a:solidFill>
            </a:endParaRPr>
          </a:p>
          <a:p>
            <a:endParaRPr lang="lt-LT" dirty="0">
              <a:solidFill>
                <a:srgbClr val="000099"/>
              </a:solidFill>
            </a:endParaRPr>
          </a:p>
          <a:p>
            <a:endParaRPr lang="lt-LT" dirty="0">
              <a:solidFill>
                <a:srgbClr val="000099"/>
              </a:solidFill>
            </a:endParaRPr>
          </a:p>
          <a:p>
            <a:endParaRPr lang="lt-LT" dirty="0">
              <a:solidFill>
                <a:srgbClr val="000099"/>
              </a:solidFill>
            </a:endParaRPr>
          </a:p>
          <a:p>
            <a:endParaRPr lang="lt-LT" dirty="0">
              <a:solidFill>
                <a:srgbClr val="000099"/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13" y="1918334"/>
            <a:ext cx="2387282" cy="25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1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63057" y="304061"/>
            <a:ext cx="7849244" cy="526572"/>
          </a:xfrm>
        </p:spPr>
        <p:txBody>
          <a:bodyPr>
            <a:normAutofit fontScale="90000"/>
          </a:bodyPr>
          <a:lstStyle/>
          <a:p>
            <a:r>
              <a:rPr lang="lt-LT" dirty="0"/>
              <a:t>Pavyzdys </a:t>
            </a:r>
            <a:r>
              <a:rPr lang="lt-LT" sz="2700" i="1" dirty="0"/>
              <a:t>(verslas + valstybė + kontrolė)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7366" y="1420427"/>
            <a:ext cx="4846079" cy="4686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9A1E7-4176-4FF2-B38C-BEBC148ED881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6" name="Turinio vietos rezervavimo ženklas 2"/>
          <p:cNvSpPr txBox="1">
            <a:spLocks/>
          </p:cNvSpPr>
          <p:nvPr/>
        </p:nvSpPr>
        <p:spPr bwMode="auto">
          <a:xfrm>
            <a:off x="1705485" y="1369377"/>
            <a:ext cx="3008557" cy="36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74663" indent="-474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Char char=""/>
              <a:defRPr sz="28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9493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Char char=""/>
              <a:defRPr sz="2000">
                <a:solidFill>
                  <a:srgbClr val="333399"/>
                </a:solidFill>
                <a:latin typeface="+mn-lt"/>
                <a:ea typeface="+mn-ea"/>
              </a:defRPr>
            </a:lvl2pPr>
            <a:lvl3pPr marL="14255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3" pitchFamily="18" charset="2"/>
              <a:buChar char=""/>
              <a:defRPr sz="1600">
                <a:solidFill>
                  <a:srgbClr val="333399"/>
                </a:solidFill>
                <a:latin typeface="+mn-lt"/>
                <a:ea typeface="+mn-ea"/>
              </a:defRPr>
            </a:lvl3pPr>
            <a:lvl4pPr marL="19415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pitchFamily="18" charset="0"/>
              <a:buChar char="•"/>
              <a:defRPr sz="1600">
                <a:solidFill>
                  <a:srgbClr val="333399"/>
                </a:solidFill>
                <a:latin typeface="+mn-lt"/>
                <a:ea typeface="+mn-ea"/>
              </a:defRPr>
            </a:lvl4pPr>
            <a:lvl5pPr marL="236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pitchFamily="18" charset="0"/>
              <a:buChar char="•"/>
              <a:defRPr sz="1600">
                <a:solidFill>
                  <a:srgbClr val="333399"/>
                </a:solidFill>
                <a:latin typeface="+mn-lt"/>
                <a:ea typeface="+mn-ea"/>
              </a:defRPr>
            </a:lvl5pPr>
            <a:lvl6pPr marL="28178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pitchFamily="18" charset="0"/>
              <a:buChar char="•"/>
              <a:defRPr sz="1600">
                <a:solidFill>
                  <a:srgbClr val="333399"/>
                </a:solidFill>
                <a:latin typeface="+mn-lt"/>
                <a:ea typeface="+mn-ea"/>
              </a:defRPr>
            </a:lvl6pPr>
            <a:lvl7pPr marL="3275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pitchFamily="18" charset="0"/>
              <a:buChar char="•"/>
              <a:defRPr sz="1600">
                <a:solidFill>
                  <a:srgbClr val="333399"/>
                </a:solidFill>
                <a:latin typeface="+mn-lt"/>
                <a:ea typeface="+mn-ea"/>
              </a:defRPr>
            </a:lvl7pPr>
            <a:lvl8pPr marL="37322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pitchFamily="18" charset="0"/>
              <a:buChar char="•"/>
              <a:defRPr sz="1600">
                <a:solidFill>
                  <a:srgbClr val="333399"/>
                </a:solidFill>
                <a:latin typeface="+mn-lt"/>
                <a:ea typeface="+mn-ea"/>
              </a:defRPr>
            </a:lvl8pPr>
            <a:lvl9pPr marL="41894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Times" pitchFamily="18" charset="0"/>
              <a:buChar char="•"/>
              <a:defRPr sz="1600">
                <a:solidFill>
                  <a:srgbClr val="333399"/>
                </a:solidFill>
                <a:latin typeface="+mn-lt"/>
                <a:ea typeface="+mn-ea"/>
              </a:defRPr>
            </a:lvl9pPr>
          </a:lstStyle>
          <a:p>
            <a:r>
              <a:rPr lang="lt-LT" dirty="0"/>
              <a:t>Prekė </a:t>
            </a:r>
            <a:r>
              <a:rPr lang="lt-LT" sz="2400" dirty="0"/>
              <a:t>(medžiaga</a:t>
            </a:r>
          </a:p>
          <a:p>
            <a:pPr marL="0" indent="0">
              <a:buNone/>
            </a:pPr>
            <a:r>
              <a:rPr lang="lt-LT" sz="2400" dirty="0"/>
              <a:t> parako gamybai)</a:t>
            </a:r>
            <a:endParaRPr lang="ru-RU" sz="2400" dirty="0"/>
          </a:p>
          <a:p>
            <a:r>
              <a:rPr lang="lt-LT" dirty="0"/>
              <a:t>Šalys dalyvės</a:t>
            </a:r>
            <a:r>
              <a:rPr lang="en-US" dirty="0"/>
              <a:t>:</a:t>
            </a:r>
            <a:r>
              <a:rPr lang="ru-RU" dirty="0"/>
              <a:t> </a:t>
            </a:r>
          </a:p>
          <a:p>
            <a:pPr lvl="1"/>
            <a:r>
              <a:rPr lang="lt-LT" kern="0" dirty="0"/>
              <a:t>Bulgarija</a:t>
            </a:r>
            <a:endParaRPr lang="ru-RU" kern="0" dirty="0"/>
          </a:p>
          <a:p>
            <a:pPr lvl="1"/>
            <a:r>
              <a:rPr lang="lt-LT" kern="0" dirty="0"/>
              <a:t>Ukraina</a:t>
            </a:r>
            <a:endParaRPr lang="ru-RU" kern="0" dirty="0"/>
          </a:p>
          <a:p>
            <a:pPr lvl="1"/>
            <a:r>
              <a:rPr lang="lt-LT" kern="0" dirty="0"/>
              <a:t>Rusija</a:t>
            </a:r>
            <a:endParaRPr lang="ru-RU" kern="0" dirty="0"/>
          </a:p>
          <a:p>
            <a:pPr lvl="1"/>
            <a:r>
              <a:rPr lang="lt-LT" kern="0" dirty="0"/>
              <a:t>Lietuva</a:t>
            </a:r>
          </a:p>
          <a:p>
            <a:r>
              <a:rPr lang="lt-LT" sz="3200" kern="0" dirty="0"/>
              <a:t>Licencija </a:t>
            </a:r>
            <a:endParaRPr lang="ru-RU" sz="3200" kern="0" dirty="0"/>
          </a:p>
          <a:p>
            <a:endParaRPr lang="lt-LT" kern="0" dirty="0"/>
          </a:p>
        </p:txBody>
      </p:sp>
      <p:cxnSp>
        <p:nvCxnSpPr>
          <p:cNvPr id="8" name="Tiesioji rodyklės jungtis 7"/>
          <p:cNvCxnSpPr/>
          <p:nvPr/>
        </p:nvCxnSpPr>
        <p:spPr bwMode="auto">
          <a:xfrm flipH="1">
            <a:off x="8939814" y="3266244"/>
            <a:ext cx="524780" cy="17851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Tiesioji rodyklės jungtis 9"/>
          <p:cNvCxnSpPr/>
          <p:nvPr/>
        </p:nvCxnSpPr>
        <p:spPr bwMode="auto">
          <a:xfrm flipH="1" flipV="1">
            <a:off x="8540318" y="3488924"/>
            <a:ext cx="382736" cy="15706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Tiesioji rodyklės jungtis 11"/>
          <p:cNvCxnSpPr/>
          <p:nvPr/>
        </p:nvCxnSpPr>
        <p:spPr bwMode="auto">
          <a:xfrm>
            <a:off x="8629095" y="3524435"/>
            <a:ext cx="435006" cy="5859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Tiesioji rodyklės jungtis 17"/>
          <p:cNvCxnSpPr/>
          <p:nvPr/>
        </p:nvCxnSpPr>
        <p:spPr bwMode="auto">
          <a:xfrm flipV="1">
            <a:off x="8968429" y="4119239"/>
            <a:ext cx="557311" cy="9235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Tiesioji jungtis 19"/>
          <p:cNvCxnSpPr/>
          <p:nvPr/>
        </p:nvCxnSpPr>
        <p:spPr bwMode="auto">
          <a:xfrm>
            <a:off x="9170633" y="4136994"/>
            <a:ext cx="213064" cy="7190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Tiesioji jungtis 21"/>
          <p:cNvCxnSpPr/>
          <p:nvPr/>
        </p:nvCxnSpPr>
        <p:spPr bwMode="auto">
          <a:xfrm flipH="1">
            <a:off x="8993080" y="4412202"/>
            <a:ext cx="701336" cy="1597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855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16535" y="210835"/>
            <a:ext cx="8229600" cy="581025"/>
          </a:xfrm>
        </p:spPr>
        <p:txBody>
          <a:bodyPr>
            <a:normAutofit fontScale="90000"/>
          </a:bodyPr>
          <a:lstStyle/>
          <a:p>
            <a:pPr defTabSz="887413"/>
            <a:r>
              <a:rPr lang="lt-LT" altLang="lt-LT" dirty="0">
                <a:solidFill>
                  <a:schemeClr val="tx1"/>
                </a:solidFill>
              </a:rPr>
              <a:t>Licencijos per 2017 m. </a:t>
            </a:r>
            <a:r>
              <a:rPr lang="lt-LT" altLang="lt-LT" sz="2000" dirty="0">
                <a:solidFill>
                  <a:schemeClr val="tx1"/>
                </a:solidFill>
              </a:rPr>
              <a:t>(</a:t>
            </a:r>
            <a:r>
              <a:rPr lang="lt-LT" altLang="lt-LT" sz="2000" b="1" dirty="0">
                <a:solidFill>
                  <a:schemeClr val="tx1"/>
                </a:solidFill>
              </a:rPr>
              <a:t>LR vertė 70.60 mln. eurų)</a:t>
            </a:r>
            <a:endParaRPr lang="lt-LT" altLang="lt-LT" sz="2000" b="1" dirty="0">
              <a:solidFill>
                <a:schemeClr val="bg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872558" y="1272778"/>
            <a:ext cx="8229600" cy="4408931"/>
          </a:xfrm>
        </p:spPr>
        <p:txBody>
          <a:bodyPr rtlCol="0">
            <a:normAutofit/>
          </a:bodyPr>
          <a:lstStyle/>
          <a:p>
            <a:pPr marL="332832" indent="-332832" defTabSz="887553">
              <a:defRPr/>
            </a:pPr>
            <a:r>
              <a:rPr lang="lt-LT" altLang="lt-LT" sz="3106" dirty="0"/>
              <a:t>ES 50 000 licencijų (vertė 60 </a:t>
            </a:r>
            <a:r>
              <a:rPr lang="lt-LT" altLang="lt-LT" sz="3106" dirty="0" err="1"/>
              <a:t>mild</a:t>
            </a:r>
            <a:r>
              <a:rPr lang="lt-LT" altLang="lt-LT" sz="3106" dirty="0"/>
              <a:t>. Eurų.)</a:t>
            </a:r>
          </a:p>
          <a:p>
            <a:pPr marL="332832" indent="-332832" defTabSz="887553">
              <a:defRPr/>
            </a:pPr>
            <a:r>
              <a:rPr lang="lt-LT" altLang="lt-LT" sz="3106" dirty="0"/>
              <a:t>LR bendras skaičius </a:t>
            </a:r>
            <a:r>
              <a:rPr lang="ru-RU" altLang="lt-LT" sz="3106" dirty="0"/>
              <a:t> </a:t>
            </a:r>
            <a:r>
              <a:rPr lang="lt-LT" altLang="lt-LT" sz="3106" dirty="0">
                <a:solidFill>
                  <a:srgbClr val="FF0000"/>
                </a:solidFill>
              </a:rPr>
              <a:t>224</a:t>
            </a:r>
            <a:r>
              <a:rPr lang="ru-RU" altLang="lt-LT" sz="3106" dirty="0"/>
              <a:t>  (</a:t>
            </a:r>
            <a:r>
              <a:rPr lang="lt-LT" altLang="lt-LT" sz="3106" dirty="0"/>
              <a:t>importas, eksportas, tranzitas</a:t>
            </a:r>
            <a:r>
              <a:rPr lang="ru-RU" altLang="lt-LT" sz="3106" dirty="0"/>
              <a:t>)</a:t>
            </a:r>
            <a:endParaRPr lang="lt-LT" altLang="lt-LT" sz="3106" dirty="0"/>
          </a:p>
          <a:p>
            <a:pPr marL="721137" lvl="1" indent="-277360" defTabSz="887553">
              <a:defRPr/>
            </a:pPr>
            <a:r>
              <a:rPr lang="lt-LT" altLang="lt-LT" sz="1600" dirty="0"/>
              <a:t>3</a:t>
            </a:r>
            <a:r>
              <a:rPr lang="ru-RU" altLang="lt-LT" sz="1600" dirty="0"/>
              <a:t>0 </a:t>
            </a:r>
            <a:r>
              <a:rPr lang="en-US" altLang="lt-LT" sz="1600" dirty="0"/>
              <a:t>%</a:t>
            </a:r>
            <a:r>
              <a:rPr lang="lt-LT" altLang="lt-LT" sz="1600" dirty="0"/>
              <a:t> dvejopos paskirties prekės (eksportas) (prekės</a:t>
            </a:r>
            <a:r>
              <a:rPr lang="ru-RU" altLang="lt-LT" sz="1600" dirty="0"/>
              <a:t> – </a:t>
            </a:r>
            <a:r>
              <a:rPr lang="lt-LT" altLang="lt-LT" sz="1600" dirty="0"/>
              <a:t>lazeriai, cheminės medžiagos)</a:t>
            </a:r>
          </a:p>
          <a:p>
            <a:pPr marL="721137" lvl="1" indent="-277360" defTabSz="887553">
              <a:defRPr/>
            </a:pPr>
            <a:r>
              <a:rPr lang="ru-RU" altLang="lt-LT" sz="1600" dirty="0"/>
              <a:t> </a:t>
            </a:r>
            <a:r>
              <a:rPr lang="ru-RU" altLang="lt-LT" sz="3106" dirty="0"/>
              <a:t>70</a:t>
            </a:r>
            <a:r>
              <a:rPr lang="en-US" altLang="lt-LT" sz="3106" dirty="0"/>
              <a:t> %</a:t>
            </a:r>
            <a:r>
              <a:rPr lang="lt-LT" altLang="lt-LT" sz="3106" dirty="0"/>
              <a:t> Karinė technika ir įranga (importas, eksportas)</a:t>
            </a:r>
            <a:endParaRPr lang="ru-RU" altLang="lt-LT" sz="3106" dirty="0"/>
          </a:p>
          <a:p>
            <a:pPr marL="1109442" lvl="2" indent="-221888" defTabSz="887553">
              <a:defRPr/>
            </a:pPr>
            <a:r>
              <a:rPr lang="lt-LT" altLang="lt-LT" sz="2330" dirty="0"/>
              <a:t>Apie </a:t>
            </a:r>
            <a:r>
              <a:rPr lang="ru-RU" altLang="lt-LT" sz="2330" dirty="0"/>
              <a:t> 50 </a:t>
            </a:r>
            <a:r>
              <a:rPr lang="en-US" altLang="lt-LT" sz="2330" dirty="0"/>
              <a:t>%</a:t>
            </a:r>
            <a:r>
              <a:rPr lang="ru-RU" altLang="lt-LT" sz="2330" dirty="0"/>
              <a:t> </a:t>
            </a:r>
            <a:r>
              <a:rPr lang="lt-LT" altLang="lt-LT" sz="2330" dirty="0"/>
              <a:t>importo sudaro karinė įranga (sraigtasparniai ir atsarginės dalys)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F3D88F3-2B85-4AFA-B75D-E77B73965D94}" type="slidenum">
              <a:rPr lang="de-DE" altLang="de-DE" sz="8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62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69647" y="-139369"/>
            <a:ext cx="8911687" cy="1280890"/>
          </a:xfrm>
        </p:spPr>
        <p:txBody>
          <a:bodyPr/>
          <a:lstStyle/>
          <a:p>
            <a:pPr algn="ctr"/>
            <a:r>
              <a:rPr lang="lt-LT" dirty="0">
                <a:solidFill>
                  <a:srgbClr val="002060"/>
                </a:solidFill>
              </a:rPr>
              <a:t>Tranzitas ir Perkrovimai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94804" y="1439412"/>
            <a:ext cx="3435657" cy="3851680"/>
          </a:xfrm>
        </p:spPr>
        <p:txBody>
          <a:bodyPr>
            <a:normAutofit fontScale="92500" lnSpcReduction="10000"/>
          </a:bodyPr>
          <a:lstStyle/>
          <a:p>
            <a:r>
              <a:rPr lang="lt-LT" sz="2400" dirty="0"/>
              <a:t>Terminalai ir sandėliai</a:t>
            </a:r>
            <a:endParaRPr lang="ru-RU" sz="2400" dirty="0"/>
          </a:p>
          <a:p>
            <a:pPr lvl="1"/>
            <a:r>
              <a:rPr lang="lt-LT" dirty="0"/>
              <a:t>Viso</a:t>
            </a:r>
            <a:r>
              <a:rPr lang="ru-RU" dirty="0"/>
              <a:t> 189 </a:t>
            </a:r>
          </a:p>
          <a:p>
            <a:pPr lvl="1"/>
            <a:endParaRPr lang="ru-RU" dirty="0"/>
          </a:p>
          <a:p>
            <a:pPr lvl="1"/>
            <a:r>
              <a:rPr lang="lt-LT" dirty="0"/>
              <a:t>Vilnius</a:t>
            </a:r>
            <a:r>
              <a:rPr lang="ru-RU" dirty="0"/>
              <a:t>  - 91</a:t>
            </a:r>
          </a:p>
          <a:p>
            <a:pPr lvl="1"/>
            <a:r>
              <a:rPr lang="lt-LT" dirty="0"/>
              <a:t>Klaipėda </a:t>
            </a:r>
            <a:r>
              <a:rPr lang="ru-RU" dirty="0"/>
              <a:t>– 53</a:t>
            </a:r>
          </a:p>
          <a:p>
            <a:pPr lvl="1"/>
            <a:r>
              <a:rPr lang="lt-LT" dirty="0"/>
              <a:t>Kaunas </a:t>
            </a:r>
            <a:r>
              <a:rPr lang="ru-RU" dirty="0"/>
              <a:t>– 45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r>
              <a:rPr lang="lt-LT" dirty="0"/>
              <a:t>Vežėjai</a:t>
            </a:r>
          </a:p>
          <a:p>
            <a:pPr lvl="2"/>
            <a:r>
              <a:rPr lang="lt-LT" sz="1600" dirty="0"/>
              <a:t>TIR nariai</a:t>
            </a:r>
            <a:endParaRPr lang="ru-RU" sz="1600" dirty="0"/>
          </a:p>
          <a:p>
            <a:pPr lvl="2"/>
            <a:r>
              <a:rPr lang="lt-LT" sz="1600" dirty="0"/>
              <a:t>Viso </a:t>
            </a:r>
            <a:r>
              <a:rPr lang="ru-RU" sz="1600" dirty="0"/>
              <a:t>- 900</a:t>
            </a:r>
            <a:endParaRPr lang="lt-LT" sz="16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9A1E7-4176-4FF2-B38C-BEBC148ED881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12" y="2250241"/>
            <a:ext cx="5788954" cy="305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35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95" y="2439629"/>
            <a:ext cx="4545057" cy="352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urved Connector 3"/>
          <p:cNvCxnSpPr/>
          <p:nvPr/>
        </p:nvCxnSpPr>
        <p:spPr>
          <a:xfrm rot="5400000" flipH="1" flipV="1">
            <a:off x="7379874" y="3945328"/>
            <a:ext cx="2616523" cy="575757"/>
          </a:xfrm>
          <a:prstGeom prst="curvedConnector3">
            <a:avLst>
              <a:gd name="adj1" fmla="val 51645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flipV="1">
            <a:off x="6456040" y="4581128"/>
            <a:ext cx="2403746" cy="73561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0800000">
            <a:off x="7104112" y="4221088"/>
            <a:ext cx="2140772" cy="954630"/>
          </a:xfrm>
          <a:prstGeom prst="curvedConnector3">
            <a:avLst>
              <a:gd name="adj1" fmla="val 23367"/>
            </a:avLst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669002" y="2245309"/>
            <a:ext cx="4052423" cy="38969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lt-LT" sz="2400" dirty="0">
                <a:solidFill>
                  <a:srgbClr val="000099"/>
                </a:solidFill>
              </a:rPr>
              <a:t>Vidinių ES sienų nebuvimas </a:t>
            </a:r>
            <a:r>
              <a:rPr lang="ru-RU" sz="2400" dirty="0">
                <a:solidFill>
                  <a:srgbClr val="000099"/>
                </a:solidFill>
              </a:rPr>
              <a:t>(</a:t>
            </a:r>
            <a:r>
              <a:rPr lang="lt-LT" sz="2400" dirty="0">
                <a:solidFill>
                  <a:srgbClr val="000099"/>
                </a:solidFill>
              </a:rPr>
              <a:t>laisvas prekių judėjimas</a:t>
            </a:r>
            <a:r>
              <a:rPr lang="ru-RU" sz="2400" dirty="0">
                <a:solidFill>
                  <a:srgbClr val="000099"/>
                </a:solidFill>
              </a:rPr>
              <a:t>)</a:t>
            </a:r>
          </a:p>
          <a:p>
            <a:pPr>
              <a:spcAft>
                <a:spcPts val="900"/>
              </a:spcAft>
            </a:pPr>
            <a:r>
              <a:rPr lang="lt-LT" sz="2400" dirty="0">
                <a:solidFill>
                  <a:srgbClr val="000099"/>
                </a:solidFill>
              </a:rPr>
              <a:t>Terminalai, sandėliai </a:t>
            </a:r>
            <a:r>
              <a:rPr lang="ru-RU" sz="2400" dirty="0">
                <a:solidFill>
                  <a:srgbClr val="000099"/>
                </a:solidFill>
              </a:rPr>
              <a:t>(</a:t>
            </a:r>
            <a:r>
              <a:rPr lang="lt-LT" sz="2400" dirty="0">
                <a:solidFill>
                  <a:srgbClr val="000099"/>
                </a:solidFill>
              </a:rPr>
              <a:t>ES prekės statusas</a:t>
            </a:r>
            <a:r>
              <a:rPr lang="ru-RU" sz="2400" dirty="0">
                <a:solidFill>
                  <a:srgbClr val="000099"/>
                </a:solidFill>
              </a:rPr>
              <a:t>)</a:t>
            </a:r>
          </a:p>
          <a:p>
            <a:pPr>
              <a:spcAft>
                <a:spcPts val="900"/>
              </a:spcAft>
            </a:pPr>
            <a:r>
              <a:rPr lang="lt-LT" sz="2400" dirty="0">
                <a:solidFill>
                  <a:srgbClr val="000099"/>
                </a:solidFill>
              </a:rPr>
              <a:t>Jūrų uostai</a:t>
            </a:r>
          </a:p>
          <a:p>
            <a:pPr>
              <a:spcAft>
                <a:spcPts val="900"/>
              </a:spcAft>
            </a:pPr>
            <a:r>
              <a:rPr lang="lt-LT" sz="2400" dirty="0">
                <a:solidFill>
                  <a:srgbClr val="000099"/>
                </a:solidFill>
              </a:rPr>
              <a:t>Identifikavimas</a:t>
            </a:r>
            <a:endParaRPr lang="ru-RU" sz="2400" dirty="0">
              <a:solidFill>
                <a:srgbClr val="000099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ru-RU" sz="2000" dirty="0">
                <a:solidFill>
                  <a:srgbClr val="000099"/>
                </a:solidFill>
              </a:rPr>
              <a:t> </a:t>
            </a:r>
            <a:endParaRPr lang="ru-RU" sz="2000" b="1" dirty="0">
              <a:solidFill>
                <a:srgbClr val="000099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lt-LT" sz="2400" b="1" dirty="0"/>
              <a:t> </a:t>
            </a:r>
          </a:p>
          <a:p>
            <a:pPr>
              <a:spcAft>
                <a:spcPts val="900"/>
              </a:spcAft>
            </a:pPr>
            <a:endParaRPr lang="en-US" sz="2400" dirty="0"/>
          </a:p>
        </p:txBody>
      </p:sp>
      <p:sp>
        <p:nvSpPr>
          <p:cNvPr id="2" name="Stačiakampis 1"/>
          <p:cNvSpPr/>
          <p:nvPr/>
        </p:nvSpPr>
        <p:spPr>
          <a:xfrm>
            <a:off x="3431704" y="16003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dirty="0"/>
              <a:t>Grėsmės</a:t>
            </a:r>
          </a:p>
        </p:txBody>
      </p:sp>
    </p:spTree>
    <p:extLst>
      <p:ext uri="{BB962C8B-B14F-4D97-AF65-F5344CB8AC3E}">
        <p14:creationId xmlns:p14="http://schemas.microsoft.com/office/powerpoint/2010/main" val="2858230496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09394" y="247904"/>
            <a:ext cx="85731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0000"/>
                </a:solidFill>
              </a:rPr>
              <a:t>KUR </a:t>
            </a:r>
            <a:r>
              <a:rPr sz="2200" spc="-35" dirty="0">
                <a:solidFill>
                  <a:srgbClr val="FF0000"/>
                </a:solidFill>
              </a:rPr>
              <a:t>DINGSTA </a:t>
            </a:r>
            <a:r>
              <a:rPr sz="2200" spc="-15" dirty="0">
                <a:solidFill>
                  <a:srgbClr val="FF0000"/>
                </a:solidFill>
              </a:rPr>
              <a:t>SAUGOTOS </a:t>
            </a:r>
            <a:r>
              <a:rPr sz="2200" spc="-5" dirty="0">
                <a:solidFill>
                  <a:srgbClr val="FF0000"/>
                </a:solidFill>
              </a:rPr>
              <a:t>IR </a:t>
            </a:r>
            <a:r>
              <a:rPr sz="2200" spc="-10" dirty="0">
                <a:solidFill>
                  <a:srgbClr val="FF0000"/>
                </a:solidFill>
              </a:rPr>
              <a:t>DEKLARUOTOS </a:t>
            </a:r>
            <a:r>
              <a:rPr sz="2200" spc="-5" dirty="0">
                <a:solidFill>
                  <a:srgbClr val="FF0000"/>
                </a:solidFill>
              </a:rPr>
              <a:t>PREKĖS?</a:t>
            </a:r>
            <a:endParaRPr sz="2200" dirty="0"/>
          </a:p>
        </p:txBody>
      </p:sp>
      <p:sp>
        <p:nvSpPr>
          <p:cNvPr id="14" name="object 14"/>
          <p:cNvSpPr/>
          <p:nvPr/>
        </p:nvSpPr>
        <p:spPr>
          <a:xfrm>
            <a:off x="1781555" y="783336"/>
            <a:ext cx="6738366" cy="74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49292" y="995299"/>
            <a:ext cx="180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8790" algn="l"/>
              </a:tabLst>
            </a:pPr>
            <a:r>
              <a:rPr sz="2000" b="1" dirty="0">
                <a:latin typeface="Times New Roman"/>
                <a:cs typeface="Times New Roman"/>
              </a:rPr>
              <a:t>IM	</a:t>
            </a:r>
            <a:r>
              <a:rPr sz="2000" b="1" spc="5" dirty="0">
                <a:latin typeface="Times New Roman"/>
                <a:cs typeface="Times New Roman"/>
              </a:rPr>
              <a:t>71XX </a:t>
            </a:r>
            <a:r>
              <a:rPr sz="2000" b="1" dirty="0">
                <a:latin typeface="Times New Roman"/>
                <a:cs typeface="Times New Roman"/>
              </a:rPr>
              <a:t>/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LSD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28900" y="1563624"/>
            <a:ext cx="4898136" cy="343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5945" y="1550669"/>
            <a:ext cx="4924425" cy="3456940"/>
          </a:xfrm>
          <a:custGeom>
            <a:avLst/>
            <a:gdLst/>
            <a:ahLst/>
            <a:cxnLst/>
            <a:rect l="l" t="t" r="r" b="b"/>
            <a:pathLst>
              <a:path w="4924425" h="3456940">
                <a:moveTo>
                  <a:pt x="0" y="3456432"/>
                </a:moveTo>
                <a:lnTo>
                  <a:pt x="4924044" y="3456432"/>
                </a:lnTo>
                <a:lnTo>
                  <a:pt x="4924044" y="0"/>
                </a:lnTo>
                <a:lnTo>
                  <a:pt x="0" y="0"/>
                </a:lnTo>
                <a:lnTo>
                  <a:pt x="0" y="3456432"/>
                </a:lnTo>
                <a:close/>
              </a:path>
            </a:pathLst>
          </a:custGeom>
          <a:ln w="25907">
            <a:solidFill>
              <a:srgbClr val="3E7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86978" y="2372105"/>
            <a:ext cx="1022985" cy="609600"/>
          </a:xfrm>
          <a:custGeom>
            <a:avLst/>
            <a:gdLst/>
            <a:ahLst/>
            <a:cxnLst/>
            <a:rect l="l" t="t" r="r" b="b"/>
            <a:pathLst>
              <a:path w="1022984" h="609600">
                <a:moveTo>
                  <a:pt x="511301" y="0"/>
                </a:moveTo>
                <a:lnTo>
                  <a:pt x="451661" y="2051"/>
                </a:lnTo>
                <a:lnTo>
                  <a:pt x="394045" y="8053"/>
                </a:lnTo>
                <a:lnTo>
                  <a:pt x="338835" y="17776"/>
                </a:lnTo>
                <a:lnTo>
                  <a:pt x="286416" y="30990"/>
                </a:lnTo>
                <a:lnTo>
                  <a:pt x="237170" y="47468"/>
                </a:lnTo>
                <a:lnTo>
                  <a:pt x="191481" y="66980"/>
                </a:lnTo>
                <a:lnTo>
                  <a:pt x="149733" y="89296"/>
                </a:lnTo>
                <a:lnTo>
                  <a:pt x="112307" y="114188"/>
                </a:lnTo>
                <a:lnTo>
                  <a:pt x="79587" y="141427"/>
                </a:lnTo>
                <a:lnTo>
                  <a:pt x="51958" y="170783"/>
                </a:lnTo>
                <a:lnTo>
                  <a:pt x="29801" y="202027"/>
                </a:lnTo>
                <a:lnTo>
                  <a:pt x="3438" y="269265"/>
                </a:lnTo>
                <a:lnTo>
                  <a:pt x="0" y="304800"/>
                </a:lnTo>
                <a:lnTo>
                  <a:pt x="3438" y="340334"/>
                </a:lnTo>
                <a:lnTo>
                  <a:pt x="29801" y="407572"/>
                </a:lnTo>
                <a:lnTo>
                  <a:pt x="51958" y="438816"/>
                </a:lnTo>
                <a:lnTo>
                  <a:pt x="79587" y="468172"/>
                </a:lnTo>
                <a:lnTo>
                  <a:pt x="112307" y="495411"/>
                </a:lnTo>
                <a:lnTo>
                  <a:pt x="149733" y="520303"/>
                </a:lnTo>
                <a:lnTo>
                  <a:pt x="191481" y="542619"/>
                </a:lnTo>
                <a:lnTo>
                  <a:pt x="237170" y="562131"/>
                </a:lnTo>
                <a:lnTo>
                  <a:pt x="286416" y="578609"/>
                </a:lnTo>
                <a:lnTo>
                  <a:pt x="338835" y="591823"/>
                </a:lnTo>
                <a:lnTo>
                  <a:pt x="394045" y="601546"/>
                </a:lnTo>
                <a:lnTo>
                  <a:pt x="451661" y="607548"/>
                </a:lnTo>
                <a:lnTo>
                  <a:pt x="511301" y="609600"/>
                </a:lnTo>
                <a:lnTo>
                  <a:pt x="570918" y="607548"/>
                </a:lnTo>
                <a:lnTo>
                  <a:pt x="628518" y="601546"/>
                </a:lnTo>
                <a:lnTo>
                  <a:pt x="683717" y="591823"/>
                </a:lnTo>
                <a:lnTo>
                  <a:pt x="736131" y="578609"/>
                </a:lnTo>
                <a:lnTo>
                  <a:pt x="785376" y="562131"/>
                </a:lnTo>
                <a:lnTo>
                  <a:pt x="831068" y="542619"/>
                </a:lnTo>
                <a:lnTo>
                  <a:pt x="872823" y="520303"/>
                </a:lnTo>
                <a:lnTo>
                  <a:pt x="910256" y="495411"/>
                </a:lnTo>
                <a:lnTo>
                  <a:pt x="942984" y="468172"/>
                </a:lnTo>
                <a:lnTo>
                  <a:pt x="970623" y="438816"/>
                </a:lnTo>
                <a:lnTo>
                  <a:pt x="992788" y="407572"/>
                </a:lnTo>
                <a:lnTo>
                  <a:pt x="1019163" y="340334"/>
                </a:lnTo>
                <a:lnTo>
                  <a:pt x="1022603" y="304800"/>
                </a:lnTo>
                <a:lnTo>
                  <a:pt x="1019163" y="269265"/>
                </a:lnTo>
                <a:lnTo>
                  <a:pt x="992788" y="202027"/>
                </a:lnTo>
                <a:lnTo>
                  <a:pt x="970623" y="170783"/>
                </a:lnTo>
                <a:lnTo>
                  <a:pt x="942984" y="141427"/>
                </a:lnTo>
                <a:lnTo>
                  <a:pt x="910256" y="114188"/>
                </a:lnTo>
                <a:lnTo>
                  <a:pt x="872823" y="89296"/>
                </a:lnTo>
                <a:lnTo>
                  <a:pt x="831068" y="66980"/>
                </a:lnTo>
                <a:lnTo>
                  <a:pt x="785376" y="47468"/>
                </a:lnTo>
                <a:lnTo>
                  <a:pt x="736131" y="30990"/>
                </a:lnTo>
                <a:lnTo>
                  <a:pt x="683717" y="17776"/>
                </a:lnTo>
                <a:lnTo>
                  <a:pt x="628518" y="8053"/>
                </a:lnTo>
                <a:lnTo>
                  <a:pt x="570918" y="2051"/>
                </a:lnTo>
                <a:lnTo>
                  <a:pt x="511301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86978" y="2372105"/>
            <a:ext cx="1022985" cy="609600"/>
          </a:xfrm>
          <a:custGeom>
            <a:avLst/>
            <a:gdLst/>
            <a:ahLst/>
            <a:cxnLst/>
            <a:rect l="l" t="t" r="r" b="b"/>
            <a:pathLst>
              <a:path w="1022984" h="609600">
                <a:moveTo>
                  <a:pt x="0" y="304800"/>
                </a:moveTo>
                <a:lnTo>
                  <a:pt x="13500" y="234931"/>
                </a:lnTo>
                <a:lnTo>
                  <a:pt x="51958" y="170783"/>
                </a:lnTo>
                <a:lnTo>
                  <a:pt x="79587" y="141427"/>
                </a:lnTo>
                <a:lnTo>
                  <a:pt x="112307" y="114188"/>
                </a:lnTo>
                <a:lnTo>
                  <a:pt x="149733" y="89296"/>
                </a:lnTo>
                <a:lnTo>
                  <a:pt x="191481" y="66980"/>
                </a:lnTo>
                <a:lnTo>
                  <a:pt x="237170" y="47468"/>
                </a:lnTo>
                <a:lnTo>
                  <a:pt x="286416" y="30990"/>
                </a:lnTo>
                <a:lnTo>
                  <a:pt x="338835" y="17776"/>
                </a:lnTo>
                <a:lnTo>
                  <a:pt x="394045" y="8053"/>
                </a:lnTo>
                <a:lnTo>
                  <a:pt x="451661" y="2051"/>
                </a:lnTo>
                <a:lnTo>
                  <a:pt x="511301" y="0"/>
                </a:lnTo>
                <a:lnTo>
                  <a:pt x="570918" y="2051"/>
                </a:lnTo>
                <a:lnTo>
                  <a:pt x="628518" y="8053"/>
                </a:lnTo>
                <a:lnTo>
                  <a:pt x="683717" y="17776"/>
                </a:lnTo>
                <a:lnTo>
                  <a:pt x="736131" y="30990"/>
                </a:lnTo>
                <a:lnTo>
                  <a:pt x="785376" y="47468"/>
                </a:lnTo>
                <a:lnTo>
                  <a:pt x="831068" y="66980"/>
                </a:lnTo>
                <a:lnTo>
                  <a:pt x="872823" y="89296"/>
                </a:lnTo>
                <a:lnTo>
                  <a:pt x="910256" y="114188"/>
                </a:lnTo>
                <a:lnTo>
                  <a:pt x="942984" y="141427"/>
                </a:lnTo>
                <a:lnTo>
                  <a:pt x="970623" y="170783"/>
                </a:lnTo>
                <a:lnTo>
                  <a:pt x="992788" y="202027"/>
                </a:lnTo>
                <a:lnTo>
                  <a:pt x="1019163" y="269265"/>
                </a:lnTo>
                <a:lnTo>
                  <a:pt x="1022603" y="304800"/>
                </a:lnTo>
                <a:lnTo>
                  <a:pt x="1019163" y="340334"/>
                </a:lnTo>
                <a:lnTo>
                  <a:pt x="992788" y="407572"/>
                </a:lnTo>
                <a:lnTo>
                  <a:pt x="970623" y="438816"/>
                </a:lnTo>
                <a:lnTo>
                  <a:pt x="942984" y="468172"/>
                </a:lnTo>
                <a:lnTo>
                  <a:pt x="910256" y="495411"/>
                </a:lnTo>
                <a:lnTo>
                  <a:pt x="872823" y="520303"/>
                </a:lnTo>
                <a:lnTo>
                  <a:pt x="831068" y="542619"/>
                </a:lnTo>
                <a:lnTo>
                  <a:pt x="785376" y="562131"/>
                </a:lnTo>
                <a:lnTo>
                  <a:pt x="736131" y="578609"/>
                </a:lnTo>
                <a:lnTo>
                  <a:pt x="683717" y="591823"/>
                </a:lnTo>
                <a:lnTo>
                  <a:pt x="628518" y="601546"/>
                </a:lnTo>
                <a:lnTo>
                  <a:pt x="570918" y="607548"/>
                </a:lnTo>
                <a:lnTo>
                  <a:pt x="511301" y="609600"/>
                </a:lnTo>
                <a:lnTo>
                  <a:pt x="451661" y="607548"/>
                </a:lnTo>
                <a:lnTo>
                  <a:pt x="394045" y="601546"/>
                </a:lnTo>
                <a:lnTo>
                  <a:pt x="338835" y="591823"/>
                </a:lnTo>
                <a:lnTo>
                  <a:pt x="286416" y="578609"/>
                </a:lnTo>
                <a:lnTo>
                  <a:pt x="237170" y="562131"/>
                </a:lnTo>
                <a:lnTo>
                  <a:pt x="191481" y="542619"/>
                </a:lnTo>
                <a:lnTo>
                  <a:pt x="149733" y="520303"/>
                </a:lnTo>
                <a:lnTo>
                  <a:pt x="112307" y="495411"/>
                </a:lnTo>
                <a:lnTo>
                  <a:pt x="79587" y="468172"/>
                </a:lnTo>
                <a:lnTo>
                  <a:pt x="51958" y="438816"/>
                </a:lnTo>
                <a:lnTo>
                  <a:pt x="29801" y="407572"/>
                </a:lnTo>
                <a:lnTo>
                  <a:pt x="3438" y="340334"/>
                </a:lnTo>
                <a:lnTo>
                  <a:pt x="0" y="304800"/>
                </a:lnTo>
                <a:close/>
              </a:path>
            </a:pathLst>
          </a:custGeom>
          <a:ln w="25907">
            <a:solidFill>
              <a:srgbClr val="3E7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80169" y="2550668"/>
            <a:ext cx="23367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T1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86978" y="3070098"/>
            <a:ext cx="1022985" cy="609600"/>
          </a:xfrm>
          <a:custGeom>
            <a:avLst/>
            <a:gdLst/>
            <a:ahLst/>
            <a:cxnLst/>
            <a:rect l="l" t="t" r="r" b="b"/>
            <a:pathLst>
              <a:path w="1022984" h="609600">
                <a:moveTo>
                  <a:pt x="511301" y="0"/>
                </a:moveTo>
                <a:lnTo>
                  <a:pt x="451661" y="2051"/>
                </a:lnTo>
                <a:lnTo>
                  <a:pt x="394045" y="8053"/>
                </a:lnTo>
                <a:lnTo>
                  <a:pt x="338835" y="17776"/>
                </a:lnTo>
                <a:lnTo>
                  <a:pt x="286416" y="30990"/>
                </a:lnTo>
                <a:lnTo>
                  <a:pt x="237170" y="47468"/>
                </a:lnTo>
                <a:lnTo>
                  <a:pt x="191481" y="66980"/>
                </a:lnTo>
                <a:lnTo>
                  <a:pt x="149733" y="89296"/>
                </a:lnTo>
                <a:lnTo>
                  <a:pt x="112307" y="114188"/>
                </a:lnTo>
                <a:lnTo>
                  <a:pt x="79587" y="141427"/>
                </a:lnTo>
                <a:lnTo>
                  <a:pt x="51958" y="170783"/>
                </a:lnTo>
                <a:lnTo>
                  <a:pt x="29801" y="202027"/>
                </a:lnTo>
                <a:lnTo>
                  <a:pt x="3438" y="269265"/>
                </a:lnTo>
                <a:lnTo>
                  <a:pt x="0" y="304800"/>
                </a:lnTo>
                <a:lnTo>
                  <a:pt x="3438" y="340334"/>
                </a:lnTo>
                <a:lnTo>
                  <a:pt x="29801" y="407572"/>
                </a:lnTo>
                <a:lnTo>
                  <a:pt x="51958" y="438816"/>
                </a:lnTo>
                <a:lnTo>
                  <a:pt x="79587" y="468172"/>
                </a:lnTo>
                <a:lnTo>
                  <a:pt x="112307" y="495411"/>
                </a:lnTo>
                <a:lnTo>
                  <a:pt x="149733" y="520303"/>
                </a:lnTo>
                <a:lnTo>
                  <a:pt x="191481" y="542619"/>
                </a:lnTo>
                <a:lnTo>
                  <a:pt x="237170" y="562131"/>
                </a:lnTo>
                <a:lnTo>
                  <a:pt x="286416" y="578609"/>
                </a:lnTo>
                <a:lnTo>
                  <a:pt x="338835" y="591823"/>
                </a:lnTo>
                <a:lnTo>
                  <a:pt x="394045" y="601546"/>
                </a:lnTo>
                <a:lnTo>
                  <a:pt x="451661" y="607548"/>
                </a:lnTo>
                <a:lnTo>
                  <a:pt x="511301" y="609600"/>
                </a:lnTo>
                <a:lnTo>
                  <a:pt x="570918" y="607548"/>
                </a:lnTo>
                <a:lnTo>
                  <a:pt x="628518" y="601546"/>
                </a:lnTo>
                <a:lnTo>
                  <a:pt x="683717" y="591823"/>
                </a:lnTo>
                <a:lnTo>
                  <a:pt x="736131" y="578609"/>
                </a:lnTo>
                <a:lnTo>
                  <a:pt x="785376" y="562131"/>
                </a:lnTo>
                <a:lnTo>
                  <a:pt x="831068" y="542619"/>
                </a:lnTo>
                <a:lnTo>
                  <a:pt x="872823" y="520303"/>
                </a:lnTo>
                <a:lnTo>
                  <a:pt x="910256" y="495411"/>
                </a:lnTo>
                <a:lnTo>
                  <a:pt x="942984" y="468172"/>
                </a:lnTo>
                <a:lnTo>
                  <a:pt x="970623" y="438816"/>
                </a:lnTo>
                <a:lnTo>
                  <a:pt x="992788" y="407572"/>
                </a:lnTo>
                <a:lnTo>
                  <a:pt x="1019163" y="340334"/>
                </a:lnTo>
                <a:lnTo>
                  <a:pt x="1022603" y="304800"/>
                </a:lnTo>
                <a:lnTo>
                  <a:pt x="1019163" y="269265"/>
                </a:lnTo>
                <a:lnTo>
                  <a:pt x="992788" y="202027"/>
                </a:lnTo>
                <a:lnTo>
                  <a:pt x="970623" y="170783"/>
                </a:lnTo>
                <a:lnTo>
                  <a:pt x="942984" y="141427"/>
                </a:lnTo>
                <a:lnTo>
                  <a:pt x="910256" y="114188"/>
                </a:lnTo>
                <a:lnTo>
                  <a:pt x="872823" y="89296"/>
                </a:lnTo>
                <a:lnTo>
                  <a:pt x="831068" y="66980"/>
                </a:lnTo>
                <a:lnTo>
                  <a:pt x="785376" y="47468"/>
                </a:lnTo>
                <a:lnTo>
                  <a:pt x="736131" y="30990"/>
                </a:lnTo>
                <a:lnTo>
                  <a:pt x="683717" y="17776"/>
                </a:lnTo>
                <a:lnTo>
                  <a:pt x="628518" y="8053"/>
                </a:lnTo>
                <a:lnTo>
                  <a:pt x="570918" y="2051"/>
                </a:lnTo>
                <a:lnTo>
                  <a:pt x="511301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86978" y="3070098"/>
            <a:ext cx="1022985" cy="609600"/>
          </a:xfrm>
          <a:custGeom>
            <a:avLst/>
            <a:gdLst/>
            <a:ahLst/>
            <a:cxnLst/>
            <a:rect l="l" t="t" r="r" b="b"/>
            <a:pathLst>
              <a:path w="1022984" h="609600">
                <a:moveTo>
                  <a:pt x="0" y="304800"/>
                </a:moveTo>
                <a:lnTo>
                  <a:pt x="13500" y="234931"/>
                </a:lnTo>
                <a:lnTo>
                  <a:pt x="51958" y="170783"/>
                </a:lnTo>
                <a:lnTo>
                  <a:pt x="79587" y="141427"/>
                </a:lnTo>
                <a:lnTo>
                  <a:pt x="112307" y="114188"/>
                </a:lnTo>
                <a:lnTo>
                  <a:pt x="149733" y="89296"/>
                </a:lnTo>
                <a:lnTo>
                  <a:pt x="191481" y="66980"/>
                </a:lnTo>
                <a:lnTo>
                  <a:pt x="237170" y="47468"/>
                </a:lnTo>
                <a:lnTo>
                  <a:pt x="286416" y="30990"/>
                </a:lnTo>
                <a:lnTo>
                  <a:pt x="338835" y="17776"/>
                </a:lnTo>
                <a:lnTo>
                  <a:pt x="394045" y="8053"/>
                </a:lnTo>
                <a:lnTo>
                  <a:pt x="451661" y="2051"/>
                </a:lnTo>
                <a:lnTo>
                  <a:pt x="511301" y="0"/>
                </a:lnTo>
                <a:lnTo>
                  <a:pt x="570918" y="2051"/>
                </a:lnTo>
                <a:lnTo>
                  <a:pt x="628518" y="8053"/>
                </a:lnTo>
                <a:lnTo>
                  <a:pt x="683717" y="17776"/>
                </a:lnTo>
                <a:lnTo>
                  <a:pt x="736131" y="30990"/>
                </a:lnTo>
                <a:lnTo>
                  <a:pt x="785376" y="47468"/>
                </a:lnTo>
                <a:lnTo>
                  <a:pt x="831068" y="66980"/>
                </a:lnTo>
                <a:lnTo>
                  <a:pt x="872823" y="89296"/>
                </a:lnTo>
                <a:lnTo>
                  <a:pt x="910256" y="114188"/>
                </a:lnTo>
                <a:lnTo>
                  <a:pt x="942984" y="141427"/>
                </a:lnTo>
                <a:lnTo>
                  <a:pt x="970623" y="170783"/>
                </a:lnTo>
                <a:lnTo>
                  <a:pt x="992788" y="202027"/>
                </a:lnTo>
                <a:lnTo>
                  <a:pt x="1019163" y="269265"/>
                </a:lnTo>
                <a:lnTo>
                  <a:pt x="1022603" y="304800"/>
                </a:lnTo>
                <a:lnTo>
                  <a:pt x="1019163" y="340334"/>
                </a:lnTo>
                <a:lnTo>
                  <a:pt x="992788" y="407572"/>
                </a:lnTo>
                <a:lnTo>
                  <a:pt x="970623" y="438816"/>
                </a:lnTo>
                <a:lnTo>
                  <a:pt x="942984" y="468172"/>
                </a:lnTo>
                <a:lnTo>
                  <a:pt x="910256" y="495411"/>
                </a:lnTo>
                <a:lnTo>
                  <a:pt x="872823" y="520303"/>
                </a:lnTo>
                <a:lnTo>
                  <a:pt x="831068" y="542619"/>
                </a:lnTo>
                <a:lnTo>
                  <a:pt x="785376" y="562131"/>
                </a:lnTo>
                <a:lnTo>
                  <a:pt x="736131" y="578609"/>
                </a:lnTo>
                <a:lnTo>
                  <a:pt x="683717" y="591823"/>
                </a:lnTo>
                <a:lnTo>
                  <a:pt x="628518" y="601546"/>
                </a:lnTo>
                <a:lnTo>
                  <a:pt x="570918" y="607548"/>
                </a:lnTo>
                <a:lnTo>
                  <a:pt x="511301" y="609600"/>
                </a:lnTo>
                <a:lnTo>
                  <a:pt x="451661" y="607548"/>
                </a:lnTo>
                <a:lnTo>
                  <a:pt x="394045" y="601546"/>
                </a:lnTo>
                <a:lnTo>
                  <a:pt x="338835" y="591823"/>
                </a:lnTo>
                <a:lnTo>
                  <a:pt x="286416" y="578609"/>
                </a:lnTo>
                <a:lnTo>
                  <a:pt x="237170" y="562131"/>
                </a:lnTo>
                <a:lnTo>
                  <a:pt x="191481" y="542619"/>
                </a:lnTo>
                <a:lnTo>
                  <a:pt x="149733" y="520303"/>
                </a:lnTo>
                <a:lnTo>
                  <a:pt x="112307" y="495411"/>
                </a:lnTo>
                <a:lnTo>
                  <a:pt x="79587" y="468172"/>
                </a:lnTo>
                <a:lnTo>
                  <a:pt x="51958" y="438816"/>
                </a:lnTo>
                <a:lnTo>
                  <a:pt x="29801" y="407572"/>
                </a:lnTo>
                <a:lnTo>
                  <a:pt x="3438" y="340334"/>
                </a:lnTo>
                <a:lnTo>
                  <a:pt x="0" y="304800"/>
                </a:lnTo>
                <a:close/>
              </a:path>
            </a:pathLst>
          </a:custGeom>
          <a:ln w="25907">
            <a:solidFill>
              <a:srgbClr val="3E7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26830" y="3249549"/>
            <a:ext cx="343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TIR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88502" y="3783329"/>
            <a:ext cx="1056640" cy="609600"/>
          </a:xfrm>
          <a:custGeom>
            <a:avLst/>
            <a:gdLst/>
            <a:ahLst/>
            <a:cxnLst/>
            <a:rect l="l" t="t" r="r" b="b"/>
            <a:pathLst>
              <a:path w="1056640" h="609600">
                <a:moveTo>
                  <a:pt x="528066" y="0"/>
                </a:moveTo>
                <a:lnTo>
                  <a:pt x="466491" y="2051"/>
                </a:lnTo>
                <a:lnTo>
                  <a:pt x="407001" y="8053"/>
                </a:lnTo>
                <a:lnTo>
                  <a:pt x="349991" y="17776"/>
                </a:lnTo>
                <a:lnTo>
                  <a:pt x="295858" y="30990"/>
                </a:lnTo>
                <a:lnTo>
                  <a:pt x="244998" y="47468"/>
                </a:lnTo>
                <a:lnTo>
                  <a:pt x="197808" y="66980"/>
                </a:lnTo>
                <a:lnTo>
                  <a:pt x="154686" y="89296"/>
                </a:lnTo>
                <a:lnTo>
                  <a:pt x="116026" y="114188"/>
                </a:lnTo>
                <a:lnTo>
                  <a:pt x="82226" y="141427"/>
                </a:lnTo>
                <a:lnTo>
                  <a:pt x="53682" y="170783"/>
                </a:lnTo>
                <a:lnTo>
                  <a:pt x="30791" y="202027"/>
                </a:lnTo>
                <a:lnTo>
                  <a:pt x="3553" y="269265"/>
                </a:lnTo>
                <a:lnTo>
                  <a:pt x="0" y="304800"/>
                </a:lnTo>
                <a:lnTo>
                  <a:pt x="3553" y="340334"/>
                </a:lnTo>
                <a:lnTo>
                  <a:pt x="30791" y="407572"/>
                </a:lnTo>
                <a:lnTo>
                  <a:pt x="53682" y="438816"/>
                </a:lnTo>
                <a:lnTo>
                  <a:pt x="82226" y="468172"/>
                </a:lnTo>
                <a:lnTo>
                  <a:pt x="116026" y="495411"/>
                </a:lnTo>
                <a:lnTo>
                  <a:pt x="154686" y="520303"/>
                </a:lnTo>
                <a:lnTo>
                  <a:pt x="197808" y="542619"/>
                </a:lnTo>
                <a:lnTo>
                  <a:pt x="244998" y="562131"/>
                </a:lnTo>
                <a:lnTo>
                  <a:pt x="295858" y="578609"/>
                </a:lnTo>
                <a:lnTo>
                  <a:pt x="349991" y="591823"/>
                </a:lnTo>
                <a:lnTo>
                  <a:pt x="407001" y="601546"/>
                </a:lnTo>
                <a:lnTo>
                  <a:pt x="466491" y="607548"/>
                </a:lnTo>
                <a:lnTo>
                  <a:pt x="528066" y="609600"/>
                </a:lnTo>
                <a:lnTo>
                  <a:pt x="589640" y="607548"/>
                </a:lnTo>
                <a:lnTo>
                  <a:pt x="649130" y="601546"/>
                </a:lnTo>
                <a:lnTo>
                  <a:pt x="706140" y="591823"/>
                </a:lnTo>
                <a:lnTo>
                  <a:pt x="760273" y="578609"/>
                </a:lnTo>
                <a:lnTo>
                  <a:pt x="811133" y="562131"/>
                </a:lnTo>
                <a:lnTo>
                  <a:pt x="858323" y="542619"/>
                </a:lnTo>
                <a:lnTo>
                  <a:pt x="901445" y="520303"/>
                </a:lnTo>
                <a:lnTo>
                  <a:pt x="940105" y="495411"/>
                </a:lnTo>
                <a:lnTo>
                  <a:pt x="973905" y="468172"/>
                </a:lnTo>
                <a:lnTo>
                  <a:pt x="1002449" y="438816"/>
                </a:lnTo>
                <a:lnTo>
                  <a:pt x="1025340" y="407572"/>
                </a:lnTo>
                <a:lnTo>
                  <a:pt x="1052578" y="340334"/>
                </a:lnTo>
                <a:lnTo>
                  <a:pt x="1056131" y="304800"/>
                </a:lnTo>
                <a:lnTo>
                  <a:pt x="1052578" y="269265"/>
                </a:lnTo>
                <a:lnTo>
                  <a:pt x="1025340" y="202027"/>
                </a:lnTo>
                <a:lnTo>
                  <a:pt x="1002449" y="170783"/>
                </a:lnTo>
                <a:lnTo>
                  <a:pt x="973905" y="141427"/>
                </a:lnTo>
                <a:lnTo>
                  <a:pt x="940105" y="114188"/>
                </a:lnTo>
                <a:lnTo>
                  <a:pt x="901445" y="89296"/>
                </a:lnTo>
                <a:lnTo>
                  <a:pt x="858323" y="66980"/>
                </a:lnTo>
                <a:lnTo>
                  <a:pt x="811133" y="47468"/>
                </a:lnTo>
                <a:lnTo>
                  <a:pt x="760273" y="30990"/>
                </a:lnTo>
                <a:lnTo>
                  <a:pt x="706140" y="17776"/>
                </a:lnTo>
                <a:lnTo>
                  <a:pt x="649130" y="8053"/>
                </a:lnTo>
                <a:lnTo>
                  <a:pt x="589640" y="2051"/>
                </a:lnTo>
                <a:lnTo>
                  <a:pt x="528066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88502" y="3783329"/>
            <a:ext cx="1056640" cy="609600"/>
          </a:xfrm>
          <a:custGeom>
            <a:avLst/>
            <a:gdLst/>
            <a:ahLst/>
            <a:cxnLst/>
            <a:rect l="l" t="t" r="r" b="b"/>
            <a:pathLst>
              <a:path w="1056640" h="609600">
                <a:moveTo>
                  <a:pt x="0" y="304800"/>
                </a:moveTo>
                <a:lnTo>
                  <a:pt x="13949" y="234931"/>
                </a:lnTo>
                <a:lnTo>
                  <a:pt x="53682" y="170783"/>
                </a:lnTo>
                <a:lnTo>
                  <a:pt x="82226" y="141427"/>
                </a:lnTo>
                <a:lnTo>
                  <a:pt x="116026" y="114188"/>
                </a:lnTo>
                <a:lnTo>
                  <a:pt x="154686" y="89296"/>
                </a:lnTo>
                <a:lnTo>
                  <a:pt x="197808" y="66980"/>
                </a:lnTo>
                <a:lnTo>
                  <a:pt x="244998" y="47468"/>
                </a:lnTo>
                <a:lnTo>
                  <a:pt x="295858" y="30990"/>
                </a:lnTo>
                <a:lnTo>
                  <a:pt x="349991" y="17776"/>
                </a:lnTo>
                <a:lnTo>
                  <a:pt x="407001" y="8053"/>
                </a:lnTo>
                <a:lnTo>
                  <a:pt x="466491" y="2051"/>
                </a:lnTo>
                <a:lnTo>
                  <a:pt x="528066" y="0"/>
                </a:lnTo>
                <a:lnTo>
                  <a:pt x="589640" y="2051"/>
                </a:lnTo>
                <a:lnTo>
                  <a:pt x="649130" y="8053"/>
                </a:lnTo>
                <a:lnTo>
                  <a:pt x="706140" y="17776"/>
                </a:lnTo>
                <a:lnTo>
                  <a:pt x="760273" y="30990"/>
                </a:lnTo>
                <a:lnTo>
                  <a:pt x="811133" y="47468"/>
                </a:lnTo>
                <a:lnTo>
                  <a:pt x="858323" y="66980"/>
                </a:lnTo>
                <a:lnTo>
                  <a:pt x="901445" y="89296"/>
                </a:lnTo>
                <a:lnTo>
                  <a:pt x="940105" y="114188"/>
                </a:lnTo>
                <a:lnTo>
                  <a:pt x="973905" y="141427"/>
                </a:lnTo>
                <a:lnTo>
                  <a:pt x="1002449" y="170783"/>
                </a:lnTo>
                <a:lnTo>
                  <a:pt x="1025340" y="202027"/>
                </a:lnTo>
                <a:lnTo>
                  <a:pt x="1052578" y="269265"/>
                </a:lnTo>
                <a:lnTo>
                  <a:pt x="1056131" y="304800"/>
                </a:lnTo>
                <a:lnTo>
                  <a:pt x="1052578" y="340334"/>
                </a:lnTo>
                <a:lnTo>
                  <a:pt x="1025340" y="407572"/>
                </a:lnTo>
                <a:lnTo>
                  <a:pt x="1002449" y="438816"/>
                </a:lnTo>
                <a:lnTo>
                  <a:pt x="973905" y="468172"/>
                </a:lnTo>
                <a:lnTo>
                  <a:pt x="940105" y="495411"/>
                </a:lnTo>
                <a:lnTo>
                  <a:pt x="901445" y="520303"/>
                </a:lnTo>
                <a:lnTo>
                  <a:pt x="858323" y="542619"/>
                </a:lnTo>
                <a:lnTo>
                  <a:pt x="811133" y="562131"/>
                </a:lnTo>
                <a:lnTo>
                  <a:pt x="760273" y="578609"/>
                </a:lnTo>
                <a:lnTo>
                  <a:pt x="706140" y="591823"/>
                </a:lnTo>
                <a:lnTo>
                  <a:pt x="649130" y="601546"/>
                </a:lnTo>
                <a:lnTo>
                  <a:pt x="589640" y="607548"/>
                </a:lnTo>
                <a:lnTo>
                  <a:pt x="528066" y="609600"/>
                </a:lnTo>
                <a:lnTo>
                  <a:pt x="466491" y="607548"/>
                </a:lnTo>
                <a:lnTo>
                  <a:pt x="407001" y="601546"/>
                </a:lnTo>
                <a:lnTo>
                  <a:pt x="349991" y="591823"/>
                </a:lnTo>
                <a:lnTo>
                  <a:pt x="295858" y="578609"/>
                </a:lnTo>
                <a:lnTo>
                  <a:pt x="244998" y="562131"/>
                </a:lnTo>
                <a:lnTo>
                  <a:pt x="197808" y="542619"/>
                </a:lnTo>
                <a:lnTo>
                  <a:pt x="154686" y="520303"/>
                </a:lnTo>
                <a:lnTo>
                  <a:pt x="116026" y="495411"/>
                </a:lnTo>
                <a:lnTo>
                  <a:pt x="82226" y="468172"/>
                </a:lnTo>
                <a:lnTo>
                  <a:pt x="53682" y="438816"/>
                </a:lnTo>
                <a:lnTo>
                  <a:pt x="30791" y="407572"/>
                </a:lnTo>
                <a:lnTo>
                  <a:pt x="3553" y="340334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3E7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851518" y="3963415"/>
            <a:ext cx="530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S</a:t>
            </a:r>
            <a:r>
              <a:rPr sz="1400" b="1" spc="-1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GS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25968" y="2632836"/>
            <a:ext cx="907415" cy="78105"/>
          </a:xfrm>
          <a:custGeom>
            <a:avLst/>
            <a:gdLst/>
            <a:ahLst/>
            <a:cxnLst/>
            <a:rect l="l" t="t" r="r" b="b"/>
            <a:pathLst>
              <a:path w="907415" h="78105">
                <a:moveTo>
                  <a:pt x="829056" y="51808"/>
                </a:moveTo>
                <a:lnTo>
                  <a:pt x="828801" y="77724"/>
                </a:lnTo>
                <a:lnTo>
                  <a:pt x="881392" y="52070"/>
                </a:lnTo>
                <a:lnTo>
                  <a:pt x="849122" y="52070"/>
                </a:lnTo>
                <a:lnTo>
                  <a:pt x="829056" y="51808"/>
                </a:lnTo>
                <a:close/>
              </a:path>
              <a:path w="907415" h="78105">
                <a:moveTo>
                  <a:pt x="829310" y="25900"/>
                </a:moveTo>
                <a:lnTo>
                  <a:pt x="829056" y="51808"/>
                </a:lnTo>
                <a:lnTo>
                  <a:pt x="849122" y="52070"/>
                </a:lnTo>
                <a:lnTo>
                  <a:pt x="854963" y="46354"/>
                </a:lnTo>
                <a:lnTo>
                  <a:pt x="855090" y="32003"/>
                </a:lnTo>
                <a:lnTo>
                  <a:pt x="849376" y="26162"/>
                </a:lnTo>
                <a:lnTo>
                  <a:pt x="829310" y="25900"/>
                </a:lnTo>
                <a:close/>
              </a:path>
              <a:path w="907415" h="78105">
                <a:moveTo>
                  <a:pt x="829563" y="0"/>
                </a:moveTo>
                <a:lnTo>
                  <a:pt x="829310" y="25900"/>
                </a:lnTo>
                <a:lnTo>
                  <a:pt x="849376" y="26162"/>
                </a:lnTo>
                <a:lnTo>
                  <a:pt x="855090" y="32003"/>
                </a:lnTo>
                <a:lnTo>
                  <a:pt x="854963" y="46354"/>
                </a:lnTo>
                <a:lnTo>
                  <a:pt x="849122" y="52070"/>
                </a:lnTo>
                <a:lnTo>
                  <a:pt x="881392" y="52070"/>
                </a:lnTo>
                <a:lnTo>
                  <a:pt x="906906" y="39624"/>
                </a:lnTo>
                <a:lnTo>
                  <a:pt x="829563" y="0"/>
                </a:lnTo>
                <a:close/>
              </a:path>
              <a:path w="907415" h="78105">
                <a:moveTo>
                  <a:pt x="6096" y="17272"/>
                </a:moveTo>
                <a:lnTo>
                  <a:pt x="253" y="23113"/>
                </a:lnTo>
                <a:lnTo>
                  <a:pt x="0" y="37337"/>
                </a:lnTo>
                <a:lnTo>
                  <a:pt x="5841" y="43179"/>
                </a:lnTo>
                <a:lnTo>
                  <a:pt x="829056" y="51808"/>
                </a:lnTo>
                <a:lnTo>
                  <a:pt x="829310" y="25900"/>
                </a:lnTo>
                <a:lnTo>
                  <a:pt x="6096" y="17272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92441" y="3354451"/>
            <a:ext cx="962025" cy="78105"/>
          </a:xfrm>
          <a:custGeom>
            <a:avLst/>
            <a:gdLst/>
            <a:ahLst/>
            <a:cxnLst/>
            <a:rect l="l" t="t" r="r" b="b"/>
            <a:pathLst>
              <a:path w="962025" h="78104">
                <a:moveTo>
                  <a:pt x="884131" y="51827"/>
                </a:moveTo>
                <a:lnTo>
                  <a:pt x="883919" y="77724"/>
                </a:lnTo>
                <a:lnTo>
                  <a:pt x="936510" y="52070"/>
                </a:lnTo>
                <a:lnTo>
                  <a:pt x="904239" y="52070"/>
                </a:lnTo>
                <a:lnTo>
                  <a:pt x="884131" y="51827"/>
                </a:lnTo>
                <a:close/>
              </a:path>
              <a:path w="962025" h="78104">
                <a:moveTo>
                  <a:pt x="884343" y="25919"/>
                </a:moveTo>
                <a:lnTo>
                  <a:pt x="884131" y="51827"/>
                </a:lnTo>
                <a:lnTo>
                  <a:pt x="904239" y="52070"/>
                </a:lnTo>
                <a:lnTo>
                  <a:pt x="910081" y="46227"/>
                </a:lnTo>
                <a:lnTo>
                  <a:pt x="910208" y="32003"/>
                </a:lnTo>
                <a:lnTo>
                  <a:pt x="904493" y="26162"/>
                </a:lnTo>
                <a:lnTo>
                  <a:pt x="884343" y="25919"/>
                </a:lnTo>
                <a:close/>
              </a:path>
              <a:path w="962025" h="78104">
                <a:moveTo>
                  <a:pt x="884554" y="0"/>
                </a:moveTo>
                <a:lnTo>
                  <a:pt x="884343" y="25919"/>
                </a:lnTo>
                <a:lnTo>
                  <a:pt x="904493" y="26162"/>
                </a:lnTo>
                <a:lnTo>
                  <a:pt x="910208" y="32003"/>
                </a:lnTo>
                <a:lnTo>
                  <a:pt x="910081" y="46227"/>
                </a:lnTo>
                <a:lnTo>
                  <a:pt x="904239" y="52070"/>
                </a:lnTo>
                <a:lnTo>
                  <a:pt x="936510" y="52070"/>
                </a:lnTo>
                <a:lnTo>
                  <a:pt x="962025" y="39624"/>
                </a:lnTo>
                <a:lnTo>
                  <a:pt x="884554" y="0"/>
                </a:lnTo>
                <a:close/>
              </a:path>
              <a:path w="962025" h="78104">
                <a:moveTo>
                  <a:pt x="6095" y="18034"/>
                </a:moveTo>
                <a:lnTo>
                  <a:pt x="126" y="23875"/>
                </a:lnTo>
                <a:lnTo>
                  <a:pt x="0" y="38100"/>
                </a:lnTo>
                <a:lnTo>
                  <a:pt x="5841" y="43941"/>
                </a:lnTo>
                <a:lnTo>
                  <a:pt x="884131" y="51827"/>
                </a:lnTo>
                <a:lnTo>
                  <a:pt x="884343" y="25919"/>
                </a:lnTo>
                <a:lnTo>
                  <a:pt x="6095" y="1803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92568" y="4069079"/>
            <a:ext cx="962025" cy="78105"/>
          </a:xfrm>
          <a:custGeom>
            <a:avLst/>
            <a:gdLst/>
            <a:ahLst/>
            <a:cxnLst/>
            <a:rect l="l" t="t" r="r" b="b"/>
            <a:pathLst>
              <a:path w="962025" h="78104">
                <a:moveTo>
                  <a:pt x="884174" y="0"/>
                </a:moveTo>
                <a:lnTo>
                  <a:pt x="884174" y="77724"/>
                </a:lnTo>
                <a:lnTo>
                  <a:pt x="935990" y="51816"/>
                </a:lnTo>
                <a:lnTo>
                  <a:pt x="904239" y="51816"/>
                </a:lnTo>
                <a:lnTo>
                  <a:pt x="910081" y="45974"/>
                </a:lnTo>
                <a:lnTo>
                  <a:pt x="910081" y="31750"/>
                </a:lnTo>
                <a:lnTo>
                  <a:pt x="904239" y="25908"/>
                </a:lnTo>
                <a:lnTo>
                  <a:pt x="935989" y="25908"/>
                </a:lnTo>
                <a:lnTo>
                  <a:pt x="884174" y="0"/>
                </a:lnTo>
                <a:close/>
              </a:path>
              <a:path w="962025" h="78104">
                <a:moveTo>
                  <a:pt x="884174" y="25908"/>
                </a:moveTo>
                <a:lnTo>
                  <a:pt x="5841" y="25908"/>
                </a:lnTo>
                <a:lnTo>
                  <a:pt x="0" y="31750"/>
                </a:lnTo>
                <a:lnTo>
                  <a:pt x="0" y="45974"/>
                </a:lnTo>
                <a:lnTo>
                  <a:pt x="5841" y="51816"/>
                </a:lnTo>
                <a:lnTo>
                  <a:pt x="884174" y="51816"/>
                </a:lnTo>
                <a:lnTo>
                  <a:pt x="884174" y="25908"/>
                </a:lnTo>
                <a:close/>
              </a:path>
              <a:path w="962025" h="78104">
                <a:moveTo>
                  <a:pt x="935989" y="25908"/>
                </a:moveTo>
                <a:lnTo>
                  <a:pt x="904239" y="25908"/>
                </a:lnTo>
                <a:lnTo>
                  <a:pt x="910081" y="31750"/>
                </a:lnTo>
                <a:lnTo>
                  <a:pt x="910081" y="45974"/>
                </a:lnTo>
                <a:lnTo>
                  <a:pt x="904239" y="51816"/>
                </a:lnTo>
                <a:lnTo>
                  <a:pt x="935990" y="51816"/>
                </a:lnTo>
                <a:lnTo>
                  <a:pt x="961898" y="38862"/>
                </a:lnTo>
                <a:lnTo>
                  <a:pt x="935989" y="25908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76309" y="1672589"/>
            <a:ext cx="1022985" cy="609600"/>
          </a:xfrm>
          <a:custGeom>
            <a:avLst/>
            <a:gdLst/>
            <a:ahLst/>
            <a:cxnLst/>
            <a:rect l="l" t="t" r="r" b="b"/>
            <a:pathLst>
              <a:path w="1022984" h="609600">
                <a:moveTo>
                  <a:pt x="511301" y="0"/>
                </a:moveTo>
                <a:lnTo>
                  <a:pt x="451661" y="2051"/>
                </a:lnTo>
                <a:lnTo>
                  <a:pt x="394045" y="8053"/>
                </a:lnTo>
                <a:lnTo>
                  <a:pt x="338835" y="17776"/>
                </a:lnTo>
                <a:lnTo>
                  <a:pt x="286416" y="30990"/>
                </a:lnTo>
                <a:lnTo>
                  <a:pt x="237170" y="47468"/>
                </a:lnTo>
                <a:lnTo>
                  <a:pt x="191481" y="66980"/>
                </a:lnTo>
                <a:lnTo>
                  <a:pt x="149733" y="89296"/>
                </a:lnTo>
                <a:lnTo>
                  <a:pt x="112307" y="114188"/>
                </a:lnTo>
                <a:lnTo>
                  <a:pt x="79587" y="141427"/>
                </a:lnTo>
                <a:lnTo>
                  <a:pt x="51958" y="170783"/>
                </a:lnTo>
                <a:lnTo>
                  <a:pt x="29801" y="202027"/>
                </a:lnTo>
                <a:lnTo>
                  <a:pt x="3438" y="269265"/>
                </a:lnTo>
                <a:lnTo>
                  <a:pt x="0" y="304800"/>
                </a:lnTo>
                <a:lnTo>
                  <a:pt x="3438" y="340334"/>
                </a:lnTo>
                <a:lnTo>
                  <a:pt x="29801" y="407572"/>
                </a:lnTo>
                <a:lnTo>
                  <a:pt x="51958" y="438816"/>
                </a:lnTo>
                <a:lnTo>
                  <a:pt x="79587" y="468172"/>
                </a:lnTo>
                <a:lnTo>
                  <a:pt x="112307" y="495411"/>
                </a:lnTo>
                <a:lnTo>
                  <a:pt x="149733" y="520303"/>
                </a:lnTo>
                <a:lnTo>
                  <a:pt x="191481" y="542619"/>
                </a:lnTo>
                <a:lnTo>
                  <a:pt x="237170" y="562131"/>
                </a:lnTo>
                <a:lnTo>
                  <a:pt x="286416" y="578609"/>
                </a:lnTo>
                <a:lnTo>
                  <a:pt x="338835" y="591823"/>
                </a:lnTo>
                <a:lnTo>
                  <a:pt x="394045" y="601546"/>
                </a:lnTo>
                <a:lnTo>
                  <a:pt x="451661" y="607548"/>
                </a:lnTo>
                <a:lnTo>
                  <a:pt x="511301" y="609600"/>
                </a:lnTo>
                <a:lnTo>
                  <a:pt x="570918" y="607548"/>
                </a:lnTo>
                <a:lnTo>
                  <a:pt x="628518" y="601546"/>
                </a:lnTo>
                <a:lnTo>
                  <a:pt x="683717" y="591823"/>
                </a:lnTo>
                <a:lnTo>
                  <a:pt x="736131" y="578609"/>
                </a:lnTo>
                <a:lnTo>
                  <a:pt x="785376" y="562131"/>
                </a:lnTo>
                <a:lnTo>
                  <a:pt x="831068" y="542619"/>
                </a:lnTo>
                <a:lnTo>
                  <a:pt x="872823" y="520303"/>
                </a:lnTo>
                <a:lnTo>
                  <a:pt x="910256" y="495411"/>
                </a:lnTo>
                <a:lnTo>
                  <a:pt x="942984" y="468172"/>
                </a:lnTo>
                <a:lnTo>
                  <a:pt x="970623" y="438816"/>
                </a:lnTo>
                <a:lnTo>
                  <a:pt x="992788" y="407572"/>
                </a:lnTo>
                <a:lnTo>
                  <a:pt x="1019163" y="340334"/>
                </a:lnTo>
                <a:lnTo>
                  <a:pt x="1022604" y="304800"/>
                </a:lnTo>
                <a:lnTo>
                  <a:pt x="1019163" y="269265"/>
                </a:lnTo>
                <a:lnTo>
                  <a:pt x="992788" y="202027"/>
                </a:lnTo>
                <a:lnTo>
                  <a:pt x="970623" y="170783"/>
                </a:lnTo>
                <a:lnTo>
                  <a:pt x="942984" y="141427"/>
                </a:lnTo>
                <a:lnTo>
                  <a:pt x="910256" y="114188"/>
                </a:lnTo>
                <a:lnTo>
                  <a:pt x="872823" y="89296"/>
                </a:lnTo>
                <a:lnTo>
                  <a:pt x="831068" y="66980"/>
                </a:lnTo>
                <a:lnTo>
                  <a:pt x="785376" y="47468"/>
                </a:lnTo>
                <a:lnTo>
                  <a:pt x="736131" y="30990"/>
                </a:lnTo>
                <a:lnTo>
                  <a:pt x="683717" y="17776"/>
                </a:lnTo>
                <a:lnTo>
                  <a:pt x="628518" y="8053"/>
                </a:lnTo>
                <a:lnTo>
                  <a:pt x="570918" y="2051"/>
                </a:lnTo>
                <a:lnTo>
                  <a:pt x="511301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76309" y="1672589"/>
            <a:ext cx="1022985" cy="609600"/>
          </a:xfrm>
          <a:custGeom>
            <a:avLst/>
            <a:gdLst/>
            <a:ahLst/>
            <a:cxnLst/>
            <a:rect l="l" t="t" r="r" b="b"/>
            <a:pathLst>
              <a:path w="1022984" h="609600">
                <a:moveTo>
                  <a:pt x="0" y="304800"/>
                </a:moveTo>
                <a:lnTo>
                  <a:pt x="13500" y="234931"/>
                </a:lnTo>
                <a:lnTo>
                  <a:pt x="51958" y="170783"/>
                </a:lnTo>
                <a:lnTo>
                  <a:pt x="79587" y="141427"/>
                </a:lnTo>
                <a:lnTo>
                  <a:pt x="112307" y="114188"/>
                </a:lnTo>
                <a:lnTo>
                  <a:pt x="149733" y="89296"/>
                </a:lnTo>
                <a:lnTo>
                  <a:pt x="191481" y="66980"/>
                </a:lnTo>
                <a:lnTo>
                  <a:pt x="237170" y="47468"/>
                </a:lnTo>
                <a:lnTo>
                  <a:pt x="286416" y="30990"/>
                </a:lnTo>
                <a:lnTo>
                  <a:pt x="338835" y="17776"/>
                </a:lnTo>
                <a:lnTo>
                  <a:pt x="394045" y="8053"/>
                </a:lnTo>
                <a:lnTo>
                  <a:pt x="451661" y="2051"/>
                </a:lnTo>
                <a:lnTo>
                  <a:pt x="511301" y="0"/>
                </a:lnTo>
                <a:lnTo>
                  <a:pt x="570918" y="2051"/>
                </a:lnTo>
                <a:lnTo>
                  <a:pt x="628518" y="8053"/>
                </a:lnTo>
                <a:lnTo>
                  <a:pt x="683717" y="17776"/>
                </a:lnTo>
                <a:lnTo>
                  <a:pt x="736131" y="30990"/>
                </a:lnTo>
                <a:lnTo>
                  <a:pt x="785376" y="47468"/>
                </a:lnTo>
                <a:lnTo>
                  <a:pt x="831068" y="66980"/>
                </a:lnTo>
                <a:lnTo>
                  <a:pt x="872823" y="89296"/>
                </a:lnTo>
                <a:lnTo>
                  <a:pt x="910256" y="114188"/>
                </a:lnTo>
                <a:lnTo>
                  <a:pt x="942984" y="141427"/>
                </a:lnTo>
                <a:lnTo>
                  <a:pt x="970623" y="170783"/>
                </a:lnTo>
                <a:lnTo>
                  <a:pt x="992788" y="202027"/>
                </a:lnTo>
                <a:lnTo>
                  <a:pt x="1019163" y="269265"/>
                </a:lnTo>
                <a:lnTo>
                  <a:pt x="1022604" y="304800"/>
                </a:lnTo>
                <a:lnTo>
                  <a:pt x="1019163" y="340334"/>
                </a:lnTo>
                <a:lnTo>
                  <a:pt x="992788" y="407572"/>
                </a:lnTo>
                <a:lnTo>
                  <a:pt x="970623" y="438816"/>
                </a:lnTo>
                <a:lnTo>
                  <a:pt x="942984" y="468172"/>
                </a:lnTo>
                <a:lnTo>
                  <a:pt x="910256" y="495411"/>
                </a:lnTo>
                <a:lnTo>
                  <a:pt x="872823" y="520303"/>
                </a:lnTo>
                <a:lnTo>
                  <a:pt x="831068" y="542619"/>
                </a:lnTo>
                <a:lnTo>
                  <a:pt x="785376" y="562131"/>
                </a:lnTo>
                <a:lnTo>
                  <a:pt x="736131" y="578609"/>
                </a:lnTo>
                <a:lnTo>
                  <a:pt x="683717" y="591823"/>
                </a:lnTo>
                <a:lnTo>
                  <a:pt x="628518" y="601546"/>
                </a:lnTo>
                <a:lnTo>
                  <a:pt x="570918" y="607548"/>
                </a:lnTo>
                <a:lnTo>
                  <a:pt x="511301" y="609600"/>
                </a:lnTo>
                <a:lnTo>
                  <a:pt x="451661" y="607548"/>
                </a:lnTo>
                <a:lnTo>
                  <a:pt x="394045" y="601546"/>
                </a:lnTo>
                <a:lnTo>
                  <a:pt x="338835" y="591823"/>
                </a:lnTo>
                <a:lnTo>
                  <a:pt x="286416" y="578609"/>
                </a:lnTo>
                <a:lnTo>
                  <a:pt x="237170" y="562131"/>
                </a:lnTo>
                <a:lnTo>
                  <a:pt x="191481" y="542619"/>
                </a:lnTo>
                <a:lnTo>
                  <a:pt x="149733" y="520303"/>
                </a:lnTo>
                <a:lnTo>
                  <a:pt x="112307" y="495411"/>
                </a:lnTo>
                <a:lnTo>
                  <a:pt x="79587" y="468172"/>
                </a:lnTo>
                <a:lnTo>
                  <a:pt x="51958" y="438816"/>
                </a:lnTo>
                <a:lnTo>
                  <a:pt x="29801" y="407572"/>
                </a:lnTo>
                <a:lnTo>
                  <a:pt x="3438" y="340334"/>
                </a:lnTo>
                <a:lnTo>
                  <a:pt x="0" y="304800"/>
                </a:lnTo>
                <a:close/>
              </a:path>
            </a:pathLst>
          </a:custGeom>
          <a:ln w="25907">
            <a:solidFill>
              <a:srgbClr val="3E7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895333" y="1851406"/>
            <a:ext cx="385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" dirty="0">
                <a:latin typeface="Times New Roman"/>
                <a:cs typeface="Times New Roman"/>
              </a:rPr>
              <a:t>3171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2845" y="1599438"/>
            <a:ext cx="1359535" cy="609600"/>
          </a:xfrm>
          <a:custGeom>
            <a:avLst/>
            <a:gdLst/>
            <a:ahLst/>
            <a:cxnLst/>
            <a:rect l="l" t="t" r="r" b="b"/>
            <a:pathLst>
              <a:path w="1359535" h="609600">
                <a:moveTo>
                  <a:pt x="679704" y="0"/>
                </a:moveTo>
                <a:lnTo>
                  <a:pt x="614244" y="1395"/>
                </a:lnTo>
                <a:lnTo>
                  <a:pt x="550545" y="5498"/>
                </a:lnTo>
                <a:lnTo>
                  <a:pt x="488891" y="12179"/>
                </a:lnTo>
                <a:lnTo>
                  <a:pt x="429567" y="21310"/>
                </a:lnTo>
                <a:lnTo>
                  <a:pt x="372858" y="32764"/>
                </a:lnTo>
                <a:lnTo>
                  <a:pt x="319049" y="46413"/>
                </a:lnTo>
                <a:lnTo>
                  <a:pt x="268424" y="62128"/>
                </a:lnTo>
                <a:lnTo>
                  <a:pt x="221269" y="79782"/>
                </a:lnTo>
                <a:lnTo>
                  <a:pt x="177868" y="99247"/>
                </a:lnTo>
                <a:lnTo>
                  <a:pt x="138507" y="120395"/>
                </a:lnTo>
                <a:lnTo>
                  <a:pt x="103469" y="143097"/>
                </a:lnTo>
                <a:lnTo>
                  <a:pt x="73040" y="167227"/>
                </a:lnTo>
                <a:lnTo>
                  <a:pt x="27149" y="219255"/>
                </a:lnTo>
                <a:lnTo>
                  <a:pt x="3111" y="275455"/>
                </a:lnTo>
                <a:lnTo>
                  <a:pt x="0" y="304800"/>
                </a:lnTo>
                <a:lnTo>
                  <a:pt x="3111" y="334144"/>
                </a:lnTo>
                <a:lnTo>
                  <a:pt x="27149" y="390344"/>
                </a:lnTo>
                <a:lnTo>
                  <a:pt x="73040" y="442372"/>
                </a:lnTo>
                <a:lnTo>
                  <a:pt x="103469" y="466502"/>
                </a:lnTo>
                <a:lnTo>
                  <a:pt x="138507" y="489204"/>
                </a:lnTo>
                <a:lnTo>
                  <a:pt x="177868" y="510352"/>
                </a:lnTo>
                <a:lnTo>
                  <a:pt x="221269" y="529817"/>
                </a:lnTo>
                <a:lnTo>
                  <a:pt x="268424" y="547471"/>
                </a:lnTo>
                <a:lnTo>
                  <a:pt x="319049" y="563186"/>
                </a:lnTo>
                <a:lnTo>
                  <a:pt x="372858" y="576835"/>
                </a:lnTo>
                <a:lnTo>
                  <a:pt x="429567" y="588289"/>
                </a:lnTo>
                <a:lnTo>
                  <a:pt x="488891" y="597420"/>
                </a:lnTo>
                <a:lnTo>
                  <a:pt x="550545" y="604101"/>
                </a:lnTo>
                <a:lnTo>
                  <a:pt x="614244" y="608204"/>
                </a:lnTo>
                <a:lnTo>
                  <a:pt x="679704" y="609600"/>
                </a:lnTo>
                <a:lnTo>
                  <a:pt x="745167" y="608204"/>
                </a:lnTo>
                <a:lnTo>
                  <a:pt x="808869" y="604101"/>
                </a:lnTo>
                <a:lnTo>
                  <a:pt x="870525" y="597420"/>
                </a:lnTo>
                <a:lnTo>
                  <a:pt x="929850" y="588289"/>
                </a:lnTo>
                <a:lnTo>
                  <a:pt x="986560" y="576835"/>
                </a:lnTo>
                <a:lnTo>
                  <a:pt x="1040369" y="563186"/>
                </a:lnTo>
                <a:lnTo>
                  <a:pt x="1090994" y="547471"/>
                </a:lnTo>
                <a:lnTo>
                  <a:pt x="1138148" y="529817"/>
                </a:lnTo>
                <a:lnTo>
                  <a:pt x="1181548" y="510352"/>
                </a:lnTo>
                <a:lnTo>
                  <a:pt x="1220908" y="489204"/>
                </a:lnTo>
                <a:lnTo>
                  <a:pt x="1255944" y="466502"/>
                </a:lnTo>
                <a:lnTo>
                  <a:pt x="1286372" y="442372"/>
                </a:lnTo>
                <a:lnTo>
                  <a:pt x="1332260" y="390344"/>
                </a:lnTo>
                <a:lnTo>
                  <a:pt x="1356296" y="334144"/>
                </a:lnTo>
                <a:lnTo>
                  <a:pt x="1359408" y="304800"/>
                </a:lnTo>
                <a:lnTo>
                  <a:pt x="1356296" y="275455"/>
                </a:lnTo>
                <a:lnTo>
                  <a:pt x="1332260" y="219255"/>
                </a:lnTo>
                <a:lnTo>
                  <a:pt x="1286372" y="167227"/>
                </a:lnTo>
                <a:lnTo>
                  <a:pt x="1255944" y="143097"/>
                </a:lnTo>
                <a:lnTo>
                  <a:pt x="1220908" y="120395"/>
                </a:lnTo>
                <a:lnTo>
                  <a:pt x="1181548" y="99247"/>
                </a:lnTo>
                <a:lnTo>
                  <a:pt x="1138148" y="79782"/>
                </a:lnTo>
                <a:lnTo>
                  <a:pt x="1090994" y="62128"/>
                </a:lnTo>
                <a:lnTo>
                  <a:pt x="1040369" y="46413"/>
                </a:lnTo>
                <a:lnTo>
                  <a:pt x="986560" y="32764"/>
                </a:lnTo>
                <a:lnTo>
                  <a:pt x="929850" y="21310"/>
                </a:lnTo>
                <a:lnTo>
                  <a:pt x="870525" y="12179"/>
                </a:lnTo>
                <a:lnTo>
                  <a:pt x="808869" y="5498"/>
                </a:lnTo>
                <a:lnTo>
                  <a:pt x="745167" y="1395"/>
                </a:lnTo>
                <a:lnTo>
                  <a:pt x="679704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2845" y="1599438"/>
            <a:ext cx="1359535" cy="609600"/>
          </a:xfrm>
          <a:custGeom>
            <a:avLst/>
            <a:gdLst/>
            <a:ahLst/>
            <a:cxnLst/>
            <a:rect l="l" t="t" r="r" b="b"/>
            <a:pathLst>
              <a:path w="1359535" h="609600">
                <a:moveTo>
                  <a:pt x="0" y="304800"/>
                </a:moveTo>
                <a:lnTo>
                  <a:pt x="12256" y="246897"/>
                </a:lnTo>
                <a:lnTo>
                  <a:pt x="47505" y="192655"/>
                </a:lnTo>
                <a:lnTo>
                  <a:pt x="103469" y="143097"/>
                </a:lnTo>
                <a:lnTo>
                  <a:pt x="138507" y="120395"/>
                </a:lnTo>
                <a:lnTo>
                  <a:pt x="177868" y="99247"/>
                </a:lnTo>
                <a:lnTo>
                  <a:pt x="221269" y="79782"/>
                </a:lnTo>
                <a:lnTo>
                  <a:pt x="268424" y="62128"/>
                </a:lnTo>
                <a:lnTo>
                  <a:pt x="319049" y="46413"/>
                </a:lnTo>
                <a:lnTo>
                  <a:pt x="372858" y="32764"/>
                </a:lnTo>
                <a:lnTo>
                  <a:pt x="429567" y="21310"/>
                </a:lnTo>
                <a:lnTo>
                  <a:pt x="488891" y="12179"/>
                </a:lnTo>
                <a:lnTo>
                  <a:pt x="550545" y="5498"/>
                </a:lnTo>
                <a:lnTo>
                  <a:pt x="614244" y="1395"/>
                </a:lnTo>
                <a:lnTo>
                  <a:pt x="679704" y="0"/>
                </a:lnTo>
                <a:lnTo>
                  <a:pt x="745167" y="1395"/>
                </a:lnTo>
                <a:lnTo>
                  <a:pt x="808869" y="5498"/>
                </a:lnTo>
                <a:lnTo>
                  <a:pt x="870525" y="12179"/>
                </a:lnTo>
                <a:lnTo>
                  <a:pt x="929850" y="21310"/>
                </a:lnTo>
                <a:lnTo>
                  <a:pt x="986560" y="32764"/>
                </a:lnTo>
                <a:lnTo>
                  <a:pt x="1040369" y="46413"/>
                </a:lnTo>
                <a:lnTo>
                  <a:pt x="1090994" y="62128"/>
                </a:lnTo>
                <a:lnTo>
                  <a:pt x="1138148" y="79782"/>
                </a:lnTo>
                <a:lnTo>
                  <a:pt x="1181548" y="99247"/>
                </a:lnTo>
                <a:lnTo>
                  <a:pt x="1220908" y="120395"/>
                </a:lnTo>
                <a:lnTo>
                  <a:pt x="1255944" y="143097"/>
                </a:lnTo>
                <a:lnTo>
                  <a:pt x="1286372" y="167227"/>
                </a:lnTo>
                <a:lnTo>
                  <a:pt x="1332260" y="219255"/>
                </a:lnTo>
                <a:lnTo>
                  <a:pt x="1356296" y="275455"/>
                </a:lnTo>
                <a:lnTo>
                  <a:pt x="1359408" y="304800"/>
                </a:lnTo>
                <a:lnTo>
                  <a:pt x="1356296" y="334144"/>
                </a:lnTo>
                <a:lnTo>
                  <a:pt x="1332260" y="390344"/>
                </a:lnTo>
                <a:lnTo>
                  <a:pt x="1286372" y="442372"/>
                </a:lnTo>
                <a:lnTo>
                  <a:pt x="1255944" y="466502"/>
                </a:lnTo>
                <a:lnTo>
                  <a:pt x="1220908" y="489204"/>
                </a:lnTo>
                <a:lnTo>
                  <a:pt x="1181548" y="510352"/>
                </a:lnTo>
                <a:lnTo>
                  <a:pt x="1138148" y="529817"/>
                </a:lnTo>
                <a:lnTo>
                  <a:pt x="1090994" y="547471"/>
                </a:lnTo>
                <a:lnTo>
                  <a:pt x="1040369" y="563186"/>
                </a:lnTo>
                <a:lnTo>
                  <a:pt x="986560" y="576835"/>
                </a:lnTo>
                <a:lnTo>
                  <a:pt x="929850" y="588289"/>
                </a:lnTo>
                <a:lnTo>
                  <a:pt x="870525" y="597420"/>
                </a:lnTo>
                <a:lnTo>
                  <a:pt x="808869" y="604101"/>
                </a:lnTo>
                <a:lnTo>
                  <a:pt x="745167" y="608204"/>
                </a:lnTo>
                <a:lnTo>
                  <a:pt x="679704" y="609600"/>
                </a:lnTo>
                <a:lnTo>
                  <a:pt x="614244" y="608204"/>
                </a:lnTo>
                <a:lnTo>
                  <a:pt x="550545" y="604101"/>
                </a:lnTo>
                <a:lnTo>
                  <a:pt x="488891" y="597420"/>
                </a:lnTo>
                <a:lnTo>
                  <a:pt x="429567" y="588289"/>
                </a:lnTo>
                <a:lnTo>
                  <a:pt x="372858" y="576835"/>
                </a:lnTo>
                <a:lnTo>
                  <a:pt x="319049" y="563186"/>
                </a:lnTo>
                <a:lnTo>
                  <a:pt x="268424" y="547471"/>
                </a:lnTo>
                <a:lnTo>
                  <a:pt x="221269" y="529817"/>
                </a:lnTo>
                <a:lnTo>
                  <a:pt x="177868" y="510352"/>
                </a:lnTo>
                <a:lnTo>
                  <a:pt x="138507" y="489204"/>
                </a:lnTo>
                <a:lnTo>
                  <a:pt x="103469" y="466502"/>
                </a:lnTo>
                <a:lnTo>
                  <a:pt x="73040" y="442372"/>
                </a:lnTo>
                <a:lnTo>
                  <a:pt x="27149" y="390344"/>
                </a:lnTo>
                <a:lnTo>
                  <a:pt x="3111" y="334144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3E7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78814" y="1778888"/>
            <a:ext cx="743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IM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40XX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25968" y="1960752"/>
            <a:ext cx="907415" cy="78105"/>
          </a:xfrm>
          <a:custGeom>
            <a:avLst/>
            <a:gdLst/>
            <a:ahLst/>
            <a:cxnLst/>
            <a:rect l="l" t="t" r="r" b="b"/>
            <a:pathLst>
              <a:path w="907415" h="78105">
                <a:moveTo>
                  <a:pt x="829056" y="51808"/>
                </a:moveTo>
                <a:lnTo>
                  <a:pt x="828801" y="77724"/>
                </a:lnTo>
                <a:lnTo>
                  <a:pt x="881392" y="52070"/>
                </a:lnTo>
                <a:lnTo>
                  <a:pt x="849122" y="52070"/>
                </a:lnTo>
                <a:lnTo>
                  <a:pt x="829056" y="51808"/>
                </a:lnTo>
                <a:close/>
              </a:path>
              <a:path w="907415" h="78105">
                <a:moveTo>
                  <a:pt x="829310" y="25900"/>
                </a:moveTo>
                <a:lnTo>
                  <a:pt x="829056" y="51808"/>
                </a:lnTo>
                <a:lnTo>
                  <a:pt x="849122" y="52070"/>
                </a:lnTo>
                <a:lnTo>
                  <a:pt x="854963" y="46355"/>
                </a:lnTo>
                <a:lnTo>
                  <a:pt x="855090" y="32004"/>
                </a:lnTo>
                <a:lnTo>
                  <a:pt x="849376" y="26162"/>
                </a:lnTo>
                <a:lnTo>
                  <a:pt x="829310" y="25900"/>
                </a:lnTo>
                <a:close/>
              </a:path>
              <a:path w="907415" h="78105">
                <a:moveTo>
                  <a:pt x="829563" y="0"/>
                </a:moveTo>
                <a:lnTo>
                  <a:pt x="829310" y="25900"/>
                </a:lnTo>
                <a:lnTo>
                  <a:pt x="849376" y="26162"/>
                </a:lnTo>
                <a:lnTo>
                  <a:pt x="855090" y="32004"/>
                </a:lnTo>
                <a:lnTo>
                  <a:pt x="854963" y="46355"/>
                </a:lnTo>
                <a:lnTo>
                  <a:pt x="849122" y="52070"/>
                </a:lnTo>
                <a:lnTo>
                  <a:pt x="881392" y="52070"/>
                </a:lnTo>
                <a:lnTo>
                  <a:pt x="906906" y="39624"/>
                </a:lnTo>
                <a:lnTo>
                  <a:pt x="829563" y="0"/>
                </a:lnTo>
                <a:close/>
              </a:path>
              <a:path w="907415" h="78105">
                <a:moveTo>
                  <a:pt x="6096" y="17272"/>
                </a:moveTo>
                <a:lnTo>
                  <a:pt x="253" y="23113"/>
                </a:lnTo>
                <a:lnTo>
                  <a:pt x="0" y="37337"/>
                </a:lnTo>
                <a:lnTo>
                  <a:pt x="5841" y="43180"/>
                </a:lnTo>
                <a:lnTo>
                  <a:pt x="829056" y="51808"/>
                </a:lnTo>
                <a:lnTo>
                  <a:pt x="829310" y="25900"/>
                </a:lnTo>
                <a:lnTo>
                  <a:pt x="6096" y="17272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2845" y="2282189"/>
            <a:ext cx="1359535" cy="609600"/>
          </a:xfrm>
          <a:custGeom>
            <a:avLst/>
            <a:gdLst/>
            <a:ahLst/>
            <a:cxnLst/>
            <a:rect l="l" t="t" r="r" b="b"/>
            <a:pathLst>
              <a:path w="1359535" h="609600">
                <a:moveTo>
                  <a:pt x="679704" y="0"/>
                </a:moveTo>
                <a:lnTo>
                  <a:pt x="614244" y="1395"/>
                </a:lnTo>
                <a:lnTo>
                  <a:pt x="550545" y="5498"/>
                </a:lnTo>
                <a:lnTo>
                  <a:pt x="488891" y="12179"/>
                </a:lnTo>
                <a:lnTo>
                  <a:pt x="429567" y="21310"/>
                </a:lnTo>
                <a:lnTo>
                  <a:pt x="372858" y="32764"/>
                </a:lnTo>
                <a:lnTo>
                  <a:pt x="319049" y="46413"/>
                </a:lnTo>
                <a:lnTo>
                  <a:pt x="268424" y="62128"/>
                </a:lnTo>
                <a:lnTo>
                  <a:pt x="221269" y="79782"/>
                </a:lnTo>
                <a:lnTo>
                  <a:pt x="177868" y="99247"/>
                </a:lnTo>
                <a:lnTo>
                  <a:pt x="138507" y="120395"/>
                </a:lnTo>
                <a:lnTo>
                  <a:pt x="103469" y="143097"/>
                </a:lnTo>
                <a:lnTo>
                  <a:pt x="73040" y="167227"/>
                </a:lnTo>
                <a:lnTo>
                  <a:pt x="27149" y="219255"/>
                </a:lnTo>
                <a:lnTo>
                  <a:pt x="3111" y="275455"/>
                </a:lnTo>
                <a:lnTo>
                  <a:pt x="0" y="304800"/>
                </a:lnTo>
                <a:lnTo>
                  <a:pt x="3111" y="334144"/>
                </a:lnTo>
                <a:lnTo>
                  <a:pt x="27149" y="390344"/>
                </a:lnTo>
                <a:lnTo>
                  <a:pt x="73040" y="442372"/>
                </a:lnTo>
                <a:lnTo>
                  <a:pt x="103469" y="466502"/>
                </a:lnTo>
                <a:lnTo>
                  <a:pt x="138507" y="489204"/>
                </a:lnTo>
                <a:lnTo>
                  <a:pt x="177868" y="510352"/>
                </a:lnTo>
                <a:lnTo>
                  <a:pt x="221269" y="529817"/>
                </a:lnTo>
                <a:lnTo>
                  <a:pt x="268424" y="547471"/>
                </a:lnTo>
                <a:lnTo>
                  <a:pt x="319049" y="563186"/>
                </a:lnTo>
                <a:lnTo>
                  <a:pt x="372858" y="576835"/>
                </a:lnTo>
                <a:lnTo>
                  <a:pt x="429567" y="588289"/>
                </a:lnTo>
                <a:lnTo>
                  <a:pt x="488891" y="597420"/>
                </a:lnTo>
                <a:lnTo>
                  <a:pt x="550545" y="604101"/>
                </a:lnTo>
                <a:lnTo>
                  <a:pt x="614244" y="608204"/>
                </a:lnTo>
                <a:lnTo>
                  <a:pt x="679704" y="609600"/>
                </a:lnTo>
                <a:lnTo>
                  <a:pt x="745167" y="608204"/>
                </a:lnTo>
                <a:lnTo>
                  <a:pt x="808869" y="604101"/>
                </a:lnTo>
                <a:lnTo>
                  <a:pt x="870525" y="597420"/>
                </a:lnTo>
                <a:lnTo>
                  <a:pt x="929850" y="588289"/>
                </a:lnTo>
                <a:lnTo>
                  <a:pt x="986560" y="576835"/>
                </a:lnTo>
                <a:lnTo>
                  <a:pt x="1040369" y="563186"/>
                </a:lnTo>
                <a:lnTo>
                  <a:pt x="1090994" y="547471"/>
                </a:lnTo>
                <a:lnTo>
                  <a:pt x="1138148" y="529817"/>
                </a:lnTo>
                <a:lnTo>
                  <a:pt x="1181548" y="510352"/>
                </a:lnTo>
                <a:lnTo>
                  <a:pt x="1220908" y="489204"/>
                </a:lnTo>
                <a:lnTo>
                  <a:pt x="1255944" y="466502"/>
                </a:lnTo>
                <a:lnTo>
                  <a:pt x="1286372" y="442372"/>
                </a:lnTo>
                <a:lnTo>
                  <a:pt x="1332260" y="390344"/>
                </a:lnTo>
                <a:lnTo>
                  <a:pt x="1356296" y="334144"/>
                </a:lnTo>
                <a:lnTo>
                  <a:pt x="1359408" y="304800"/>
                </a:lnTo>
                <a:lnTo>
                  <a:pt x="1356296" y="275455"/>
                </a:lnTo>
                <a:lnTo>
                  <a:pt x="1332260" y="219255"/>
                </a:lnTo>
                <a:lnTo>
                  <a:pt x="1286372" y="167227"/>
                </a:lnTo>
                <a:lnTo>
                  <a:pt x="1255944" y="143097"/>
                </a:lnTo>
                <a:lnTo>
                  <a:pt x="1220908" y="120395"/>
                </a:lnTo>
                <a:lnTo>
                  <a:pt x="1181548" y="99247"/>
                </a:lnTo>
                <a:lnTo>
                  <a:pt x="1138148" y="79782"/>
                </a:lnTo>
                <a:lnTo>
                  <a:pt x="1090994" y="62128"/>
                </a:lnTo>
                <a:lnTo>
                  <a:pt x="1040369" y="46413"/>
                </a:lnTo>
                <a:lnTo>
                  <a:pt x="986560" y="32764"/>
                </a:lnTo>
                <a:lnTo>
                  <a:pt x="929850" y="21310"/>
                </a:lnTo>
                <a:lnTo>
                  <a:pt x="870525" y="12179"/>
                </a:lnTo>
                <a:lnTo>
                  <a:pt x="808869" y="5498"/>
                </a:lnTo>
                <a:lnTo>
                  <a:pt x="745167" y="1395"/>
                </a:lnTo>
                <a:lnTo>
                  <a:pt x="679704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2845" y="2282189"/>
            <a:ext cx="1359535" cy="609600"/>
          </a:xfrm>
          <a:custGeom>
            <a:avLst/>
            <a:gdLst/>
            <a:ahLst/>
            <a:cxnLst/>
            <a:rect l="l" t="t" r="r" b="b"/>
            <a:pathLst>
              <a:path w="1359535" h="609600">
                <a:moveTo>
                  <a:pt x="0" y="304800"/>
                </a:moveTo>
                <a:lnTo>
                  <a:pt x="12256" y="246897"/>
                </a:lnTo>
                <a:lnTo>
                  <a:pt x="47505" y="192655"/>
                </a:lnTo>
                <a:lnTo>
                  <a:pt x="103469" y="143097"/>
                </a:lnTo>
                <a:lnTo>
                  <a:pt x="138507" y="120395"/>
                </a:lnTo>
                <a:lnTo>
                  <a:pt x="177868" y="99247"/>
                </a:lnTo>
                <a:lnTo>
                  <a:pt x="221269" y="79782"/>
                </a:lnTo>
                <a:lnTo>
                  <a:pt x="268424" y="62128"/>
                </a:lnTo>
                <a:lnTo>
                  <a:pt x="319049" y="46413"/>
                </a:lnTo>
                <a:lnTo>
                  <a:pt x="372858" y="32764"/>
                </a:lnTo>
                <a:lnTo>
                  <a:pt x="429567" y="21310"/>
                </a:lnTo>
                <a:lnTo>
                  <a:pt x="488891" y="12179"/>
                </a:lnTo>
                <a:lnTo>
                  <a:pt x="550545" y="5498"/>
                </a:lnTo>
                <a:lnTo>
                  <a:pt x="614244" y="1395"/>
                </a:lnTo>
                <a:lnTo>
                  <a:pt x="679704" y="0"/>
                </a:lnTo>
                <a:lnTo>
                  <a:pt x="745167" y="1395"/>
                </a:lnTo>
                <a:lnTo>
                  <a:pt x="808869" y="5498"/>
                </a:lnTo>
                <a:lnTo>
                  <a:pt x="870525" y="12179"/>
                </a:lnTo>
                <a:lnTo>
                  <a:pt x="929850" y="21310"/>
                </a:lnTo>
                <a:lnTo>
                  <a:pt x="986560" y="32764"/>
                </a:lnTo>
                <a:lnTo>
                  <a:pt x="1040369" y="46413"/>
                </a:lnTo>
                <a:lnTo>
                  <a:pt x="1090994" y="62128"/>
                </a:lnTo>
                <a:lnTo>
                  <a:pt x="1138148" y="79782"/>
                </a:lnTo>
                <a:lnTo>
                  <a:pt x="1181548" y="99247"/>
                </a:lnTo>
                <a:lnTo>
                  <a:pt x="1220908" y="120395"/>
                </a:lnTo>
                <a:lnTo>
                  <a:pt x="1255944" y="143097"/>
                </a:lnTo>
                <a:lnTo>
                  <a:pt x="1286372" y="167227"/>
                </a:lnTo>
                <a:lnTo>
                  <a:pt x="1332260" y="219255"/>
                </a:lnTo>
                <a:lnTo>
                  <a:pt x="1356296" y="275455"/>
                </a:lnTo>
                <a:lnTo>
                  <a:pt x="1359408" y="304800"/>
                </a:lnTo>
                <a:lnTo>
                  <a:pt x="1356296" y="334144"/>
                </a:lnTo>
                <a:lnTo>
                  <a:pt x="1332260" y="390344"/>
                </a:lnTo>
                <a:lnTo>
                  <a:pt x="1286372" y="442372"/>
                </a:lnTo>
                <a:lnTo>
                  <a:pt x="1255944" y="466502"/>
                </a:lnTo>
                <a:lnTo>
                  <a:pt x="1220908" y="489204"/>
                </a:lnTo>
                <a:lnTo>
                  <a:pt x="1181548" y="510352"/>
                </a:lnTo>
                <a:lnTo>
                  <a:pt x="1138148" y="529817"/>
                </a:lnTo>
                <a:lnTo>
                  <a:pt x="1090994" y="547471"/>
                </a:lnTo>
                <a:lnTo>
                  <a:pt x="1040369" y="563186"/>
                </a:lnTo>
                <a:lnTo>
                  <a:pt x="986560" y="576835"/>
                </a:lnTo>
                <a:lnTo>
                  <a:pt x="929850" y="588289"/>
                </a:lnTo>
                <a:lnTo>
                  <a:pt x="870525" y="597420"/>
                </a:lnTo>
                <a:lnTo>
                  <a:pt x="808869" y="604101"/>
                </a:lnTo>
                <a:lnTo>
                  <a:pt x="745167" y="608204"/>
                </a:lnTo>
                <a:lnTo>
                  <a:pt x="679704" y="609600"/>
                </a:lnTo>
                <a:lnTo>
                  <a:pt x="614244" y="608204"/>
                </a:lnTo>
                <a:lnTo>
                  <a:pt x="550545" y="604101"/>
                </a:lnTo>
                <a:lnTo>
                  <a:pt x="488891" y="597420"/>
                </a:lnTo>
                <a:lnTo>
                  <a:pt x="429567" y="588289"/>
                </a:lnTo>
                <a:lnTo>
                  <a:pt x="372858" y="576835"/>
                </a:lnTo>
                <a:lnTo>
                  <a:pt x="319049" y="563186"/>
                </a:lnTo>
                <a:lnTo>
                  <a:pt x="268424" y="547471"/>
                </a:lnTo>
                <a:lnTo>
                  <a:pt x="221269" y="529817"/>
                </a:lnTo>
                <a:lnTo>
                  <a:pt x="177868" y="510352"/>
                </a:lnTo>
                <a:lnTo>
                  <a:pt x="138507" y="489204"/>
                </a:lnTo>
                <a:lnTo>
                  <a:pt x="103469" y="466502"/>
                </a:lnTo>
                <a:lnTo>
                  <a:pt x="73040" y="442372"/>
                </a:lnTo>
                <a:lnTo>
                  <a:pt x="27149" y="390344"/>
                </a:lnTo>
                <a:lnTo>
                  <a:pt x="3111" y="334144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3E7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78814" y="2461387"/>
            <a:ext cx="743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IM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42XX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65226" y="2989326"/>
            <a:ext cx="1359535" cy="609600"/>
          </a:xfrm>
          <a:custGeom>
            <a:avLst/>
            <a:gdLst/>
            <a:ahLst/>
            <a:cxnLst/>
            <a:rect l="l" t="t" r="r" b="b"/>
            <a:pathLst>
              <a:path w="1359535" h="609600">
                <a:moveTo>
                  <a:pt x="679704" y="0"/>
                </a:moveTo>
                <a:lnTo>
                  <a:pt x="614244" y="1395"/>
                </a:lnTo>
                <a:lnTo>
                  <a:pt x="550545" y="5498"/>
                </a:lnTo>
                <a:lnTo>
                  <a:pt x="488891" y="12179"/>
                </a:lnTo>
                <a:lnTo>
                  <a:pt x="429567" y="21310"/>
                </a:lnTo>
                <a:lnTo>
                  <a:pt x="372858" y="32764"/>
                </a:lnTo>
                <a:lnTo>
                  <a:pt x="319049" y="46413"/>
                </a:lnTo>
                <a:lnTo>
                  <a:pt x="268424" y="62128"/>
                </a:lnTo>
                <a:lnTo>
                  <a:pt x="221269" y="79782"/>
                </a:lnTo>
                <a:lnTo>
                  <a:pt x="177868" y="99247"/>
                </a:lnTo>
                <a:lnTo>
                  <a:pt x="138507" y="120395"/>
                </a:lnTo>
                <a:lnTo>
                  <a:pt x="103469" y="143097"/>
                </a:lnTo>
                <a:lnTo>
                  <a:pt x="73040" y="167227"/>
                </a:lnTo>
                <a:lnTo>
                  <a:pt x="27149" y="219255"/>
                </a:lnTo>
                <a:lnTo>
                  <a:pt x="3111" y="275455"/>
                </a:lnTo>
                <a:lnTo>
                  <a:pt x="0" y="304800"/>
                </a:lnTo>
                <a:lnTo>
                  <a:pt x="3111" y="334144"/>
                </a:lnTo>
                <a:lnTo>
                  <a:pt x="27149" y="390344"/>
                </a:lnTo>
                <a:lnTo>
                  <a:pt x="73040" y="442372"/>
                </a:lnTo>
                <a:lnTo>
                  <a:pt x="103469" y="466502"/>
                </a:lnTo>
                <a:lnTo>
                  <a:pt x="138507" y="489204"/>
                </a:lnTo>
                <a:lnTo>
                  <a:pt x="177868" y="510352"/>
                </a:lnTo>
                <a:lnTo>
                  <a:pt x="221269" y="529817"/>
                </a:lnTo>
                <a:lnTo>
                  <a:pt x="268424" y="547471"/>
                </a:lnTo>
                <a:lnTo>
                  <a:pt x="319049" y="563186"/>
                </a:lnTo>
                <a:lnTo>
                  <a:pt x="372858" y="576835"/>
                </a:lnTo>
                <a:lnTo>
                  <a:pt x="429567" y="588289"/>
                </a:lnTo>
                <a:lnTo>
                  <a:pt x="488891" y="597420"/>
                </a:lnTo>
                <a:lnTo>
                  <a:pt x="550545" y="604101"/>
                </a:lnTo>
                <a:lnTo>
                  <a:pt x="614244" y="608204"/>
                </a:lnTo>
                <a:lnTo>
                  <a:pt x="679704" y="609600"/>
                </a:lnTo>
                <a:lnTo>
                  <a:pt x="745167" y="608204"/>
                </a:lnTo>
                <a:lnTo>
                  <a:pt x="808869" y="604101"/>
                </a:lnTo>
                <a:lnTo>
                  <a:pt x="870525" y="597420"/>
                </a:lnTo>
                <a:lnTo>
                  <a:pt x="929850" y="588289"/>
                </a:lnTo>
                <a:lnTo>
                  <a:pt x="986560" y="576835"/>
                </a:lnTo>
                <a:lnTo>
                  <a:pt x="1040369" y="563186"/>
                </a:lnTo>
                <a:lnTo>
                  <a:pt x="1090994" y="547471"/>
                </a:lnTo>
                <a:lnTo>
                  <a:pt x="1138148" y="529817"/>
                </a:lnTo>
                <a:lnTo>
                  <a:pt x="1181548" y="510352"/>
                </a:lnTo>
                <a:lnTo>
                  <a:pt x="1220908" y="489204"/>
                </a:lnTo>
                <a:lnTo>
                  <a:pt x="1255944" y="466502"/>
                </a:lnTo>
                <a:lnTo>
                  <a:pt x="1286372" y="442372"/>
                </a:lnTo>
                <a:lnTo>
                  <a:pt x="1332260" y="390344"/>
                </a:lnTo>
                <a:lnTo>
                  <a:pt x="1356296" y="334144"/>
                </a:lnTo>
                <a:lnTo>
                  <a:pt x="1359408" y="304800"/>
                </a:lnTo>
                <a:lnTo>
                  <a:pt x="1356296" y="275455"/>
                </a:lnTo>
                <a:lnTo>
                  <a:pt x="1332260" y="219255"/>
                </a:lnTo>
                <a:lnTo>
                  <a:pt x="1286372" y="167227"/>
                </a:lnTo>
                <a:lnTo>
                  <a:pt x="1255944" y="143097"/>
                </a:lnTo>
                <a:lnTo>
                  <a:pt x="1220908" y="120395"/>
                </a:lnTo>
                <a:lnTo>
                  <a:pt x="1181548" y="99247"/>
                </a:lnTo>
                <a:lnTo>
                  <a:pt x="1138148" y="79782"/>
                </a:lnTo>
                <a:lnTo>
                  <a:pt x="1090994" y="62128"/>
                </a:lnTo>
                <a:lnTo>
                  <a:pt x="1040369" y="46413"/>
                </a:lnTo>
                <a:lnTo>
                  <a:pt x="986560" y="32764"/>
                </a:lnTo>
                <a:lnTo>
                  <a:pt x="929850" y="21310"/>
                </a:lnTo>
                <a:lnTo>
                  <a:pt x="870525" y="12179"/>
                </a:lnTo>
                <a:lnTo>
                  <a:pt x="808869" y="5498"/>
                </a:lnTo>
                <a:lnTo>
                  <a:pt x="745167" y="1395"/>
                </a:lnTo>
                <a:lnTo>
                  <a:pt x="679704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5226" y="2989326"/>
            <a:ext cx="1359535" cy="609600"/>
          </a:xfrm>
          <a:custGeom>
            <a:avLst/>
            <a:gdLst/>
            <a:ahLst/>
            <a:cxnLst/>
            <a:rect l="l" t="t" r="r" b="b"/>
            <a:pathLst>
              <a:path w="1359535" h="609600">
                <a:moveTo>
                  <a:pt x="0" y="304800"/>
                </a:moveTo>
                <a:lnTo>
                  <a:pt x="12256" y="246897"/>
                </a:lnTo>
                <a:lnTo>
                  <a:pt x="47505" y="192655"/>
                </a:lnTo>
                <a:lnTo>
                  <a:pt x="103469" y="143097"/>
                </a:lnTo>
                <a:lnTo>
                  <a:pt x="138507" y="120395"/>
                </a:lnTo>
                <a:lnTo>
                  <a:pt x="177868" y="99247"/>
                </a:lnTo>
                <a:lnTo>
                  <a:pt x="221269" y="79782"/>
                </a:lnTo>
                <a:lnTo>
                  <a:pt x="268424" y="62128"/>
                </a:lnTo>
                <a:lnTo>
                  <a:pt x="319049" y="46413"/>
                </a:lnTo>
                <a:lnTo>
                  <a:pt x="372858" y="32764"/>
                </a:lnTo>
                <a:lnTo>
                  <a:pt x="429567" y="21310"/>
                </a:lnTo>
                <a:lnTo>
                  <a:pt x="488891" y="12179"/>
                </a:lnTo>
                <a:lnTo>
                  <a:pt x="550545" y="5498"/>
                </a:lnTo>
                <a:lnTo>
                  <a:pt x="614244" y="1395"/>
                </a:lnTo>
                <a:lnTo>
                  <a:pt x="679704" y="0"/>
                </a:lnTo>
                <a:lnTo>
                  <a:pt x="745167" y="1395"/>
                </a:lnTo>
                <a:lnTo>
                  <a:pt x="808869" y="5498"/>
                </a:lnTo>
                <a:lnTo>
                  <a:pt x="870525" y="12179"/>
                </a:lnTo>
                <a:lnTo>
                  <a:pt x="929850" y="21310"/>
                </a:lnTo>
                <a:lnTo>
                  <a:pt x="986560" y="32764"/>
                </a:lnTo>
                <a:lnTo>
                  <a:pt x="1040369" y="46413"/>
                </a:lnTo>
                <a:lnTo>
                  <a:pt x="1090994" y="62128"/>
                </a:lnTo>
                <a:lnTo>
                  <a:pt x="1138148" y="79782"/>
                </a:lnTo>
                <a:lnTo>
                  <a:pt x="1181548" y="99247"/>
                </a:lnTo>
                <a:lnTo>
                  <a:pt x="1220908" y="120395"/>
                </a:lnTo>
                <a:lnTo>
                  <a:pt x="1255944" y="143097"/>
                </a:lnTo>
                <a:lnTo>
                  <a:pt x="1286372" y="167227"/>
                </a:lnTo>
                <a:lnTo>
                  <a:pt x="1332260" y="219255"/>
                </a:lnTo>
                <a:lnTo>
                  <a:pt x="1356296" y="275455"/>
                </a:lnTo>
                <a:lnTo>
                  <a:pt x="1359408" y="304800"/>
                </a:lnTo>
                <a:lnTo>
                  <a:pt x="1356296" y="334144"/>
                </a:lnTo>
                <a:lnTo>
                  <a:pt x="1332260" y="390344"/>
                </a:lnTo>
                <a:lnTo>
                  <a:pt x="1286372" y="442372"/>
                </a:lnTo>
                <a:lnTo>
                  <a:pt x="1255944" y="466502"/>
                </a:lnTo>
                <a:lnTo>
                  <a:pt x="1220908" y="489204"/>
                </a:lnTo>
                <a:lnTo>
                  <a:pt x="1181548" y="510352"/>
                </a:lnTo>
                <a:lnTo>
                  <a:pt x="1138148" y="529817"/>
                </a:lnTo>
                <a:lnTo>
                  <a:pt x="1090994" y="547471"/>
                </a:lnTo>
                <a:lnTo>
                  <a:pt x="1040369" y="563186"/>
                </a:lnTo>
                <a:lnTo>
                  <a:pt x="986560" y="576835"/>
                </a:lnTo>
                <a:lnTo>
                  <a:pt x="929850" y="588289"/>
                </a:lnTo>
                <a:lnTo>
                  <a:pt x="870525" y="597420"/>
                </a:lnTo>
                <a:lnTo>
                  <a:pt x="808869" y="604101"/>
                </a:lnTo>
                <a:lnTo>
                  <a:pt x="745167" y="608204"/>
                </a:lnTo>
                <a:lnTo>
                  <a:pt x="679704" y="609600"/>
                </a:lnTo>
                <a:lnTo>
                  <a:pt x="614244" y="608204"/>
                </a:lnTo>
                <a:lnTo>
                  <a:pt x="550545" y="604101"/>
                </a:lnTo>
                <a:lnTo>
                  <a:pt x="488891" y="597420"/>
                </a:lnTo>
                <a:lnTo>
                  <a:pt x="429567" y="588289"/>
                </a:lnTo>
                <a:lnTo>
                  <a:pt x="372858" y="576835"/>
                </a:lnTo>
                <a:lnTo>
                  <a:pt x="319049" y="563186"/>
                </a:lnTo>
                <a:lnTo>
                  <a:pt x="268424" y="547471"/>
                </a:lnTo>
                <a:lnTo>
                  <a:pt x="221269" y="529817"/>
                </a:lnTo>
                <a:lnTo>
                  <a:pt x="177868" y="510352"/>
                </a:lnTo>
                <a:lnTo>
                  <a:pt x="138507" y="489204"/>
                </a:lnTo>
                <a:lnTo>
                  <a:pt x="103469" y="466502"/>
                </a:lnTo>
                <a:lnTo>
                  <a:pt x="73040" y="442372"/>
                </a:lnTo>
                <a:lnTo>
                  <a:pt x="27149" y="390344"/>
                </a:lnTo>
                <a:lnTo>
                  <a:pt x="3111" y="334144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3E7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71499" y="3168523"/>
            <a:ext cx="743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IM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61XX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2845" y="3701034"/>
            <a:ext cx="1359535" cy="609600"/>
          </a:xfrm>
          <a:custGeom>
            <a:avLst/>
            <a:gdLst/>
            <a:ahLst/>
            <a:cxnLst/>
            <a:rect l="l" t="t" r="r" b="b"/>
            <a:pathLst>
              <a:path w="1359535" h="609600">
                <a:moveTo>
                  <a:pt x="679704" y="0"/>
                </a:moveTo>
                <a:lnTo>
                  <a:pt x="614244" y="1395"/>
                </a:lnTo>
                <a:lnTo>
                  <a:pt x="550545" y="5498"/>
                </a:lnTo>
                <a:lnTo>
                  <a:pt x="488891" y="12179"/>
                </a:lnTo>
                <a:lnTo>
                  <a:pt x="429567" y="21310"/>
                </a:lnTo>
                <a:lnTo>
                  <a:pt x="372858" y="32764"/>
                </a:lnTo>
                <a:lnTo>
                  <a:pt x="319049" y="46413"/>
                </a:lnTo>
                <a:lnTo>
                  <a:pt x="268424" y="62128"/>
                </a:lnTo>
                <a:lnTo>
                  <a:pt x="221269" y="79782"/>
                </a:lnTo>
                <a:lnTo>
                  <a:pt x="177868" y="99247"/>
                </a:lnTo>
                <a:lnTo>
                  <a:pt x="138507" y="120395"/>
                </a:lnTo>
                <a:lnTo>
                  <a:pt x="103469" y="143097"/>
                </a:lnTo>
                <a:lnTo>
                  <a:pt x="73040" y="167227"/>
                </a:lnTo>
                <a:lnTo>
                  <a:pt x="27149" y="219255"/>
                </a:lnTo>
                <a:lnTo>
                  <a:pt x="3111" y="275455"/>
                </a:lnTo>
                <a:lnTo>
                  <a:pt x="0" y="304800"/>
                </a:lnTo>
                <a:lnTo>
                  <a:pt x="3111" y="334144"/>
                </a:lnTo>
                <a:lnTo>
                  <a:pt x="27149" y="390344"/>
                </a:lnTo>
                <a:lnTo>
                  <a:pt x="73040" y="442372"/>
                </a:lnTo>
                <a:lnTo>
                  <a:pt x="103469" y="466502"/>
                </a:lnTo>
                <a:lnTo>
                  <a:pt x="138507" y="489204"/>
                </a:lnTo>
                <a:lnTo>
                  <a:pt x="177868" y="510352"/>
                </a:lnTo>
                <a:lnTo>
                  <a:pt x="221269" y="529817"/>
                </a:lnTo>
                <a:lnTo>
                  <a:pt x="268424" y="547471"/>
                </a:lnTo>
                <a:lnTo>
                  <a:pt x="319049" y="563186"/>
                </a:lnTo>
                <a:lnTo>
                  <a:pt x="372858" y="576835"/>
                </a:lnTo>
                <a:lnTo>
                  <a:pt x="429567" y="588289"/>
                </a:lnTo>
                <a:lnTo>
                  <a:pt x="488891" y="597420"/>
                </a:lnTo>
                <a:lnTo>
                  <a:pt x="550545" y="604101"/>
                </a:lnTo>
                <a:lnTo>
                  <a:pt x="614244" y="608204"/>
                </a:lnTo>
                <a:lnTo>
                  <a:pt x="679704" y="609600"/>
                </a:lnTo>
                <a:lnTo>
                  <a:pt x="745167" y="608204"/>
                </a:lnTo>
                <a:lnTo>
                  <a:pt x="808869" y="604101"/>
                </a:lnTo>
                <a:lnTo>
                  <a:pt x="870525" y="597420"/>
                </a:lnTo>
                <a:lnTo>
                  <a:pt x="929850" y="588289"/>
                </a:lnTo>
                <a:lnTo>
                  <a:pt x="986560" y="576835"/>
                </a:lnTo>
                <a:lnTo>
                  <a:pt x="1040369" y="563186"/>
                </a:lnTo>
                <a:lnTo>
                  <a:pt x="1090994" y="547471"/>
                </a:lnTo>
                <a:lnTo>
                  <a:pt x="1138148" y="529817"/>
                </a:lnTo>
                <a:lnTo>
                  <a:pt x="1181548" y="510352"/>
                </a:lnTo>
                <a:lnTo>
                  <a:pt x="1220908" y="489204"/>
                </a:lnTo>
                <a:lnTo>
                  <a:pt x="1255944" y="466502"/>
                </a:lnTo>
                <a:lnTo>
                  <a:pt x="1286372" y="442372"/>
                </a:lnTo>
                <a:lnTo>
                  <a:pt x="1332260" y="390344"/>
                </a:lnTo>
                <a:lnTo>
                  <a:pt x="1356296" y="334144"/>
                </a:lnTo>
                <a:lnTo>
                  <a:pt x="1359408" y="304800"/>
                </a:lnTo>
                <a:lnTo>
                  <a:pt x="1356296" y="275455"/>
                </a:lnTo>
                <a:lnTo>
                  <a:pt x="1332260" y="219255"/>
                </a:lnTo>
                <a:lnTo>
                  <a:pt x="1286372" y="167227"/>
                </a:lnTo>
                <a:lnTo>
                  <a:pt x="1255944" y="143097"/>
                </a:lnTo>
                <a:lnTo>
                  <a:pt x="1220908" y="120395"/>
                </a:lnTo>
                <a:lnTo>
                  <a:pt x="1181548" y="99247"/>
                </a:lnTo>
                <a:lnTo>
                  <a:pt x="1138148" y="79782"/>
                </a:lnTo>
                <a:lnTo>
                  <a:pt x="1090994" y="62128"/>
                </a:lnTo>
                <a:lnTo>
                  <a:pt x="1040369" y="46413"/>
                </a:lnTo>
                <a:lnTo>
                  <a:pt x="986560" y="32764"/>
                </a:lnTo>
                <a:lnTo>
                  <a:pt x="929850" y="21310"/>
                </a:lnTo>
                <a:lnTo>
                  <a:pt x="870525" y="12179"/>
                </a:lnTo>
                <a:lnTo>
                  <a:pt x="808869" y="5498"/>
                </a:lnTo>
                <a:lnTo>
                  <a:pt x="745167" y="1395"/>
                </a:lnTo>
                <a:lnTo>
                  <a:pt x="679704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2845" y="3701034"/>
            <a:ext cx="1359535" cy="609600"/>
          </a:xfrm>
          <a:custGeom>
            <a:avLst/>
            <a:gdLst/>
            <a:ahLst/>
            <a:cxnLst/>
            <a:rect l="l" t="t" r="r" b="b"/>
            <a:pathLst>
              <a:path w="1359535" h="609600">
                <a:moveTo>
                  <a:pt x="0" y="304800"/>
                </a:moveTo>
                <a:lnTo>
                  <a:pt x="12256" y="246897"/>
                </a:lnTo>
                <a:lnTo>
                  <a:pt x="47505" y="192655"/>
                </a:lnTo>
                <a:lnTo>
                  <a:pt x="103469" y="143097"/>
                </a:lnTo>
                <a:lnTo>
                  <a:pt x="138507" y="120395"/>
                </a:lnTo>
                <a:lnTo>
                  <a:pt x="177868" y="99247"/>
                </a:lnTo>
                <a:lnTo>
                  <a:pt x="221269" y="79782"/>
                </a:lnTo>
                <a:lnTo>
                  <a:pt x="268424" y="62128"/>
                </a:lnTo>
                <a:lnTo>
                  <a:pt x="319049" y="46413"/>
                </a:lnTo>
                <a:lnTo>
                  <a:pt x="372858" y="32764"/>
                </a:lnTo>
                <a:lnTo>
                  <a:pt x="429567" y="21310"/>
                </a:lnTo>
                <a:lnTo>
                  <a:pt x="488891" y="12179"/>
                </a:lnTo>
                <a:lnTo>
                  <a:pt x="550545" y="5498"/>
                </a:lnTo>
                <a:lnTo>
                  <a:pt x="614244" y="1395"/>
                </a:lnTo>
                <a:lnTo>
                  <a:pt x="679704" y="0"/>
                </a:lnTo>
                <a:lnTo>
                  <a:pt x="745167" y="1395"/>
                </a:lnTo>
                <a:lnTo>
                  <a:pt x="808869" y="5498"/>
                </a:lnTo>
                <a:lnTo>
                  <a:pt x="870525" y="12179"/>
                </a:lnTo>
                <a:lnTo>
                  <a:pt x="929850" y="21310"/>
                </a:lnTo>
                <a:lnTo>
                  <a:pt x="986560" y="32764"/>
                </a:lnTo>
                <a:lnTo>
                  <a:pt x="1040369" y="46413"/>
                </a:lnTo>
                <a:lnTo>
                  <a:pt x="1090994" y="62128"/>
                </a:lnTo>
                <a:lnTo>
                  <a:pt x="1138148" y="79782"/>
                </a:lnTo>
                <a:lnTo>
                  <a:pt x="1181548" y="99247"/>
                </a:lnTo>
                <a:lnTo>
                  <a:pt x="1220908" y="120395"/>
                </a:lnTo>
                <a:lnTo>
                  <a:pt x="1255944" y="143097"/>
                </a:lnTo>
                <a:lnTo>
                  <a:pt x="1286372" y="167227"/>
                </a:lnTo>
                <a:lnTo>
                  <a:pt x="1332260" y="219255"/>
                </a:lnTo>
                <a:lnTo>
                  <a:pt x="1356296" y="275455"/>
                </a:lnTo>
                <a:lnTo>
                  <a:pt x="1359408" y="304800"/>
                </a:lnTo>
                <a:lnTo>
                  <a:pt x="1356296" y="334144"/>
                </a:lnTo>
                <a:lnTo>
                  <a:pt x="1332260" y="390344"/>
                </a:lnTo>
                <a:lnTo>
                  <a:pt x="1286372" y="442372"/>
                </a:lnTo>
                <a:lnTo>
                  <a:pt x="1255944" y="466502"/>
                </a:lnTo>
                <a:lnTo>
                  <a:pt x="1220908" y="489204"/>
                </a:lnTo>
                <a:lnTo>
                  <a:pt x="1181548" y="510352"/>
                </a:lnTo>
                <a:lnTo>
                  <a:pt x="1138148" y="529817"/>
                </a:lnTo>
                <a:lnTo>
                  <a:pt x="1090994" y="547471"/>
                </a:lnTo>
                <a:lnTo>
                  <a:pt x="1040369" y="563186"/>
                </a:lnTo>
                <a:lnTo>
                  <a:pt x="986560" y="576835"/>
                </a:lnTo>
                <a:lnTo>
                  <a:pt x="929850" y="588289"/>
                </a:lnTo>
                <a:lnTo>
                  <a:pt x="870525" y="597420"/>
                </a:lnTo>
                <a:lnTo>
                  <a:pt x="808869" y="604101"/>
                </a:lnTo>
                <a:lnTo>
                  <a:pt x="745167" y="608204"/>
                </a:lnTo>
                <a:lnTo>
                  <a:pt x="679704" y="609600"/>
                </a:lnTo>
                <a:lnTo>
                  <a:pt x="614244" y="608204"/>
                </a:lnTo>
                <a:lnTo>
                  <a:pt x="550545" y="604101"/>
                </a:lnTo>
                <a:lnTo>
                  <a:pt x="488891" y="597420"/>
                </a:lnTo>
                <a:lnTo>
                  <a:pt x="429567" y="588289"/>
                </a:lnTo>
                <a:lnTo>
                  <a:pt x="372858" y="576835"/>
                </a:lnTo>
                <a:lnTo>
                  <a:pt x="319049" y="563186"/>
                </a:lnTo>
                <a:lnTo>
                  <a:pt x="268424" y="547471"/>
                </a:lnTo>
                <a:lnTo>
                  <a:pt x="221269" y="529817"/>
                </a:lnTo>
                <a:lnTo>
                  <a:pt x="177868" y="510352"/>
                </a:lnTo>
                <a:lnTo>
                  <a:pt x="138507" y="489204"/>
                </a:lnTo>
                <a:lnTo>
                  <a:pt x="103469" y="466502"/>
                </a:lnTo>
                <a:lnTo>
                  <a:pt x="73040" y="442372"/>
                </a:lnTo>
                <a:lnTo>
                  <a:pt x="27149" y="390344"/>
                </a:lnTo>
                <a:lnTo>
                  <a:pt x="3111" y="334144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3E7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78814" y="3879850"/>
            <a:ext cx="743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IM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51XX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49986" y="4395978"/>
            <a:ext cx="1359535" cy="609600"/>
          </a:xfrm>
          <a:custGeom>
            <a:avLst/>
            <a:gdLst/>
            <a:ahLst/>
            <a:cxnLst/>
            <a:rect l="l" t="t" r="r" b="b"/>
            <a:pathLst>
              <a:path w="1359535" h="609600">
                <a:moveTo>
                  <a:pt x="679704" y="0"/>
                </a:moveTo>
                <a:lnTo>
                  <a:pt x="614244" y="1395"/>
                </a:lnTo>
                <a:lnTo>
                  <a:pt x="550545" y="5498"/>
                </a:lnTo>
                <a:lnTo>
                  <a:pt x="488891" y="12179"/>
                </a:lnTo>
                <a:lnTo>
                  <a:pt x="429567" y="21310"/>
                </a:lnTo>
                <a:lnTo>
                  <a:pt x="372858" y="32764"/>
                </a:lnTo>
                <a:lnTo>
                  <a:pt x="319049" y="46413"/>
                </a:lnTo>
                <a:lnTo>
                  <a:pt x="268424" y="62128"/>
                </a:lnTo>
                <a:lnTo>
                  <a:pt x="221269" y="79782"/>
                </a:lnTo>
                <a:lnTo>
                  <a:pt x="177868" y="99247"/>
                </a:lnTo>
                <a:lnTo>
                  <a:pt x="138507" y="120395"/>
                </a:lnTo>
                <a:lnTo>
                  <a:pt x="103469" y="143097"/>
                </a:lnTo>
                <a:lnTo>
                  <a:pt x="73040" y="167227"/>
                </a:lnTo>
                <a:lnTo>
                  <a:pt x="27149" y="219255"/>
                </a:lnTo>
                <a:lnTo>
                  <a:pt x="3111" y="275455"/>
                </a:lnTo>
                <a:lnTo>
                  <a:pt x="0" y="304800"/>
                </a:lnTo>
                <a:lnTo>
                  <a:pt x="3111" y="334144"/>
                </a:lnTo>
                <a:lnTo>
                  <a:pt x="27149" y="390344"/>
                </a:lnTo>
                <a:lnTo>
                  <a:pt x="73040" y="442372"/>
                </a:lnTo>
                <a:lnTo>
                  <a:pt x="103469" y="466502"/>
                </a:lnTo>
                <a:lnTo>
                  <a:pt x="138507" y="489204"/>
                </a:lnTo>
                <a:lnTo>
                  <a:pt x="177868" y="510352"/>
                </a:lnTo>
                <a:lnTo>
                  <a:pt x="221269" y="529817"/>
                </a:lnTo>
                <a:lnTo>
                  <a:pt x="268424" y="547471"/>
                </a:lnTo>
                <a:lnTo>
                  <a:pt x="319049" y="563186"/>
                </a:lnTo>
                <a:lnTo>
                  <a:pt x="372858" y="576835"/>
                </a:lnTo>
                <a:lnTo>
                  <a:pt x="429567" y="588289"/>
                </a:lnTo>
                <a:lnTo>
                  <a:pt x="488891" y="597420"/>
                </a:lnTo>
                <a:lnTo>
                  <a:pt x="550545" y="604101"/>
                </a:lnTo>
                <a:lnTo>
                  <a:pt x="614244" y="608204"/>
                </a:lnTo>
                <a:lnTo>
                  <a:pt x="679704" y="609600"/>
                </a:lnTo>
                <a:lnTo>
                  <a:pt x="745167" y="608204"/>
                </a:lnTo>
                <a:lnTo>
                  <a:pt x="808869" y="604101"/>
                </a:lnTo>
                <a:lnTo>
                  <a:pt x="870525" y="597420"/>
                </a:lnTo>
                <a:lnTo>
                  <a:pt x="929850" y="588289"/>
                </a:lnTo>
                <a:lnTo>
                  <a:pt x="986560" y="576835"/>
                </a:lnTo>
                <a:lnTo>
                  <a:pt x="1040369" y="563186"/>
                </a:lnTo>
                <a:lnTo>
                  <a:pt x="1090994" y="547471"/>
                </a:lnTo>
                <a:lnTo>
                  <a:pt x="1138148" y="529817"/>
                </a:lnTo>
                <a:lnTo>
                  <a:pt x="1181548" y="510352"/>
                </a:lnTo>
                <a:lnTo>
                  <a:pt x="1220908" y="489204"/>
                </a:lnTo>
                <a:lnTo>
                  <a:pt x="1255944" y="466502"/>
                </a:lnTo>
                <a:lnTo>
                  <a:pt x="1286372" y="442372"/>
                </a:lnTo>
                <a:lnTo>
                  <a:pt x="1332260" y="390344"/>
                </a:lnTo>
                <a:lnTo>
                  <a:pt x="1356296" y="334144"/>
                </a:lnTo>
                <a:lnTo>
                  <a:pt x="1359408" y="304800"/>
                </a:lnTo>
                <a:lnTo>
                  <a:pt x="1356296" y="275455"/>
                </a:lnTo>
                <a:lnTo>
                  <a:pt x="1332260" y="219255"/>
                </a:lnTo>
                <a:lnTo>
                  <a:pt x="1286372" y="167227"/>
                </a:lnTo>
                <a:lnTo>
                  <a:pt x="1255944" y="143097"/>
                </a:lnTo>
                <a:lnTo>
                  <a:pt x="1220908" y="120395"/>
                </a:lnTo>
                <a:lnTo>
                  <a:pt x="1181548" y="99247"/>
                </a:lnTo>
                <a:lnTo>
                  <a:pt x="1138148" y="79782"/>
                </a:lnTo>
                <a:lnTo>
                  <a:pt x="1090994" y="62128"/>
                </a:lnTo>
                <a:lnTo>
                  <a:pt x="1040369" y="46413"/>
                </a:lnTo>
                <a:lnTo>
                  <a:pt x="986560" y="32764"/>
                </a:lnTo>
                <a:lnTo>
                  <a:pt x="929850" y="21310"/>
                </a:lnTo>
                <a:lnTo>
                  <a:pt x="870525" y="12179"/>
                </a:lnTo>
                <a:lnTo>
                  <a:pt x="808869" y="5498"/>
                </a:lnTo>
                <a:lnTo>
                  <a:pt x="745167" y="1395"/>
                </a:lnTo>
                <a:lnTo>
                  <a:pt x="679704" y="0"/>
                </a:lnTo>
                <a:close/>
              </a:path>
            </a:pathLst>
          </a:custGeom>
          <a:solidFill>
            <a:srgbClr val="DBF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9986" y="4395978"/>
            <a:ext cx="1359535" cy="609600"/>
          </a:xfrm>
          <a:custGeom>
            <a:avLst/>
            <a:gdLst/>
            <a:ahLst/>
            <a:cxnLst/>
            <a:rect l="l" t="t" r="r" b="b"/>
            <a:pathLst>
              <a:path w="1359535" h="609600">
                <a:moveTo>
                  <a:pt x="0" y="304800"/>
                </a:moveTo>
                <a:lnTo>
                  <a:pt x="12256" y="246897"/>
                </a:lnTo>
                <a:lnTo>
                  <a:pt x="47505" y="192655"/>
                </a:lnTo>
                <a:lnTo>
                  <a:pt x="103469" y="143097"/>
                </a:lnTo>
                <a:lnTo>
                  <a:pt x="138507" y="120395"/>
                </a:lnTo>
                <a:lnTo>
                  <a:pt x="177868" y="99247"/>
                </a:lnTo>
                <a:lnTo>
                  <a:pt x="221269" y="79782"/>
                </a:lnTo>
                <a:lnTo>
                  <a:pt x="268424" y="62128"/>
                </a:lnTo>
                <a:lnTo>
                  <a:pt x="319049" y="46413"/>
                </a:lnTo>
                <a:lnTo>
                  <a:pt x="372858" y="32764"/>
                </a:lnTo>
                <a:lnTo>
                  <a:pt x="429567" y="21310"/>
                </a:lnTo>
                <a:lnTo>
                  <a:pt x="488891" y="12179"/>
                </a:lnTo>
                <a:lnTo>
                  <a:pt x="550545" y="5498"/>
                </a:lnTo>
                <a:lnTo>
                  <a:pt x="614244" y="1395"/>
                </a:lnTo>
                <a:lnTo>
                  <a:pt x="679704" y="0"/>
                </a:lnTo>
                <a:lnTo>
                  <a:pt x="745167" y="1395"/>
                </a:lnTo>
                <a:lnTo>
                  <a:pt x="808869" y="5498"/>
                </a:lnTo>
                <a:lnTo>
                  <a:pt x="870525" y="12179"/>
                </a:lnTo>
                <a:lnTo>
                  <a:pt x="929850" y="21310"/>
                </a:lnTo>
                <a:lnTo>
                  <a:pt x="986560" y="32764"/>
                </a:lnTo>
                <a:lnTo>
                  <a:pt x="1040369" y="46413"/>
                </a:lnTo>
                <a:lnTo>
                  <a:pt x="1090994" y="62128"/>
                </a:lnTo>
                <a:lnTo>
                  <a:pt x="1138148" y="79782"/>
                </a:lnTo>
                <a:lnTo>
                  <a:pt x="1181548" y="99247"/>
                </a:lnTo>
                <a:lnTo>
                  <a:pt x="1220908" y="120395"/>
                </a:lnTo>
                <a:lnTo>
                  <a:pt x="1255944" y="143097"/>
                </a:lnTo>
                <a:lnTo>
                  <a:pt x="1286372" y="167227"/>
                </a:lnTo>
                <a:lnTo>
                  <a:pt x="1332260" y="219255"/>
                </a:lnTo>
                <a:lnTo>
                  <a:pt x="1356296" y="275455"/>
                </a:lnTo>
                <a:lnTo>
                  <a:pt x="1359408" y="304800"/>
                </a:lnTo>
                <a:lnTo>
                  <a:pt x="1356296" y="334144"/>
                </a:lnTo>
                <a:lnTo>
                  <a:pt x="1332260" y="390344"/>
                </a:lnTo>
                <a:lnTo>
                  <a:pt x="1286372" y="442372"/>
                </a:lnTo>
                <a:lnTo>
                  <a:pt x="1255944" y="466502"/>
                </a:lnTo>
                <a:lnTo>
                  <a:pt x="1220908" y="489204"/>
                </a:lnTo>
                <a:lnTo>
                  <a:pt x="1181548" y="510352"/>
                </a:lnTo>
                <a:lnTo>
                  <a:pt x="1138148" y="529817"/>
                </a:lnTo>
                <a:lnTo>
                  <a:pt x="1090994" y="547471"/>
                </a:lnTo>
                <a:lnTo>
                  <a:pt x="1040369" y="563186"/>
                </a:lnTo>
                <a:lnTo>
                  <a:pt x="986560" y="576835"/>
                </a:lnTo>
                <a:lnTo>
                  <a:pt x="929850" y="588289"/>
                </a:lnTo>
                <a:lnTo>
                  <a:pt x="870525" y="597420"/>
                </a:lnTo>
                <a:lnTo>
                  <a:pt x="808869" y="604101"/>
                </a:lnTo>
                <a:lnTo>
                  <a:pt x="745167" y="608204"/>
                </a:lnTo>
                <a:lnTo>
                  <a:pt x="679704" y="609600"/>
                </a:lnTo>
                <a:lnTo>
                  <a:pt x="614244" y="608204"/>
                </a:lnTo>
                <a:lnTo>
                  <a:pt x="550545" y="604101"/>
                </a:lnTo>
                <a:lnTo>
                  <a:pt x="488891" y="597420"/>
                </a:lnTo>
                <a:lnTo>
                  <a:pt x="429567" y="588289"/>
                </a:lnTo>
                <a:lnTo>
                  <a:pt x="372858" y="576835"/>
                </a:lnTo>
                <a:lnTo>
                  <a:pt x="319049" y="563186"/>
                </a:lnTo>
                <a:lnTo>
                  <a:pt x="268424" y="547471"/>
                </a:lnTo>
                <a:lnTo>
                  <a:pt x="221269" y="529817"/>
                </a:lnTo>
                <a:lnTo>
                  <a:pt x="177868" y="510352"/>
                </a:lnTo>
                <a:lnTo>
                  <a:pt x="138507" y="489204"/>
                </a:lnTo>
                <a:lnTo>
                  <a:pt x="103469" y="466502"/>
                </a:lnTo>
                <a:lnTo>
                  <a:pt x="73040" y="442372"/>
                </a:lnTo>
                <a:lnTo>
                  <a:pt x="27149" y="390344"/>
                </a:lnTo>
                <a:lnTo>
                  <a:pt x="3111" y="334144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3E7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56259" y="4575809"/>
            <a:ext cx="743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IM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53XX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032254" y="1865376"/>
            <a:ext cx="583565" cy="78105"/>
          </a:xfrm>
          <a:custGeom>
            <a:avLst/>
            <a:gdLst/>
            <a:ahLst/>
            <a:cxnLst/>
            <a:rect l="l" t="t" r="r" b="b"/>
            <a:pathLst>
              <a:path w="583564" h="78105">
                <a:moveTo>
                  <a:pt x="77723" y="0"/>
                </a:moveTo>
                <a:lnTo>
                  <a:pt x="0" y="38862"/>
                </a:lnTo>
                <a:lnTo>
                  <a:pt x="77723" y="77724"/>
                </a:lnTo>
                <a:lnTo>
                  <a:pt x="77723" y="51815"/>
                </a:lnTo>
                <a:lnTo>
                  <a:pt x="57657" y="51815"/>
                </a:lnTo>
                <a:lnTo>
                  <a:pt x="51815" y="45974"/>
                </a:lnTo>
                <a:lnTo>
                  <a:pt x="51815" y="31750"/>
                </a:lnTo>
                <a:lnTo>
                  <a:pt x="57657" y="25908"/>
                </a:lnTo>
                <a:lnTo>
                  <a:pt x="77723" y="25908"/>
                </a:lnTo>
                <a:lnTo>
                  <a:pt x="77723" y="0"/>
                </a:lnTo>
                <a:close/>
              </a:path>
              <a:path w="583564" h="78105">
                <a:moveTo>
                  <a:pt x="77723" y="25908"/>
                </a:moveTo>
                <a:lnTo>
                  <a:pt x="57657" y="25908"/>
                </a:lnTo>
                <a:lnTo>
                  <a:pt x="51815" y="31750"/>
                </a:lnTo>
                <a:lnTo>
                  <a:pt x="51815" y="45974"/>
                </a:lnTo>
                <a:lnTo>
                  <a:pt x="57657" y="51815"/>
                </a:lnTo>
                <a:lnTo>
                  <a:pt x="77723" y="51815"/>
                </a:lnTo>
                <a:lnTo>
                  <a:pt x="77723" y="25908"/>
                </a:lnTo>
                <a:close/>
              </a:path>
              <a:path w="583564" h="78105">
                <a:moveTo>
                  <a:pt x="577341" y="25908"/>
                </a:moveTo>
                <a:lnTo>
                  <a:pt x="77723" y="25908"/>
                </a:lnTo>
                <a:lnTo>
                  <a:pt x="77723" y="51815"/>
                </a:lnTo>
                <a:lnTo>
                  <a:pt x="577341" y="51815"/>
                </a:lnTo>
                <a:lnTo>
                  <a:pt x="583057" y="45974"/>
                </a:lnTo>
                <a:lnTo>
                  <a:pt x="583057" y="31750"/>
                </a:lnTo>
                <a:lnTo>
                  <a:pt x="577341" y="25908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30729" y="3255264"/>
            <a:ext cx="584200" cy="78105"/>
          </a:xfrm>
          <a:custGeom>
            <a:avLst/>
            <a:gdLst/>
            <a:ahLst/>
            <a:cxnLst/>
            <a:rect l="l" t="t" r="r" b="b"/>
            <a:pathLst>
              <a:path w="584200" h="78104">
                <a:moveTo>
                  <a:pt x="77724" y="0"/>
                </a:moveTo>
                <a:lnTo>
                  <a:pt x="0" y="38862"/>
                </a:lnTo>
                <a:lnTo>
                  <a:pt x="77724" y="77724"/>
                </a:lnTo>
                <a:lnTo>
                  <a:pt x="77724" y="51815"/>
                </a:lnTo>
                <a:lnTo>
                  <a:pt x="57657" y="51815"/>
                </a:lnTo>
                <a:lnTo>
                  <a:pt x="51815" y="45974"/>
                </a:lnTo>
                <a:lnTo>
                  <a:pt x="51815" y="31750"/>
                </a:lnTo>
                <a:lnTo>
                  <a:pt x="57657" y="25908"/>
                </a:lnTo>
                <a:lnTo>
                  <a:pt x="77724" y="25908"/>
                </a:lnTo>
                <a:lnTo>
                  <a:pt x="77724" y="0"/>
                </a:lnTo>
                <a:close/>
              </a:path>
              <a:path w="584200" h="78104">
                <a:moveTo>
                  <a:pt x="77724" y="25908"/>
                </a:moveTo>
                <a:lnTo>
                  <a:pt x="57657" y="25908"/>
                </a:lnTo>
                <a:lnTo>
                  <a:pt x="51815" y="31750"/>
                </a:lnTo>
                <a:lnTo>
                  <a:pt x="51815" y="45974"/>
                </a:lnTo>
                <a:lnTo>
                  <a:pt x="57657" y="51815"/>
                </a:lnTo>
                <a:lnTo>
                  <a:pt x="77724" y="51815"/>
                </a:lnTo>
                <a:lnTo>
                  <a:pt x="77724" y="25908"/>
                </a:lnTo>
                <a:close/>
              </a:path>
              <a:path w="584200" h="78104">
                <a:moveTo>
                  <a:pt x="578231" y="25908"/>
                </a:moveTo>
                <a:lnTo>
                  <a:pt x="77724" y="25908"/>
                </a:lnTo>
                <a:lnTo>
                  <a:pt x="77724" y="51815"/>
                </a:lnTo>
                <a:lnTo>
                  <a:pt x="578231" y="51815"/>
                </a:lnTo>
                <a:lnTo>
                  <a:pt x="584072" y="45974"/>
                </a:lnTo>
                <a:lnTo>
                  <a:pt x="584072" y="31750"/>
                </a:lnTo>
                <a:lnTo>
                  <a:pt x="578231" y="25908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35301" y="3930396"/>
            <a:ext cx="624840" cy="78105"/>
          </a:xfrm>
          <a:custGeom>
            <a:avLst/>
            <a:gdLst/>
            <a:ahLst/>
            <a:cxnLst/>
            <a:rect l="l" t="t" r="r" b="b"/>
            <a:pathLst>
              <a:path w="624839" h="78104">
                <a:moveTo>
                  <a:pt x="77724" y="0"/>
                </a:moveTo>
                <a:lnTo>
                  <a:pt x="0" y="38861"/>
                </a:lnTo>
                <a:lnTo>
                  <a:pt x="77724" y="77723"/>
                </a:lnTo>
                <a:lnTo>
                  <a:pt x="77724" y="51815"/>
                </a:lnTo>
                <a:lnTo>
                  <a:pt x="57658" y="51815"/>
                </a:lnTo>
                <a:lnTo>
                  <a:pt x="51816" y="45973"/>
                </a:lnTo>
                <a:lnTo>
                  <a:pt x="51816" y="31749"/>
                </a:lnTo>
                <a:lnTo>
                  <a:pt x="57658" y="25907"/>
                </a:lnTo>
                <a:lnTo>
                  <a:pt x="77724" y="25907"/>
                </a:lnTo>
                <a:lnTo>
                  <a:pt x="77724" y="0"/>
                </a:lnTo>
                <a:close/>
              </a:path>
              <a:path w="624839" h="78104">
                <a:moveTo>
                  <a:pt x="77724" y="25907"/>
                </a:moveTo>
                <a:lnTo>
                  <a:pt x="57658" y="25907"/>
                </a:lnTo>
                <a:lnTo>
                  <a:pt x="51816" y="31749"/>
                </a:lnTo>
                <a:lnTo>
                  <a:pt x="51816" y="45973"/>
                </a:lnTo>
                <a:lnTo>
                  <a:pt x="57658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w="624839" h="78104">
                <a:moveTo>
                  <a:pt x="618744" y="25907"/>
                </a:moveTo>
                <a:lnTo>
                  <a:pt x="77724" y="25907"/>
                </a:lnTo>
                <a:lnTo>
                  <a:pt x="77724" y="51815"/>
                </a:lnTo>
                <a:lnTo>
                  <a:pt x="618744" y="51815"/>
                </a:lnTo>
                <a:lnTo>
                  <a:pt x="624459" y="45973"/>
                </a:lnTo>
                <a:lnTo>
                  <a:pt x="624459" y="31749"/>
                </a:lnTo>
                <a:lnTo>
                  <a:pt x="618744" y="25907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50542" y="4664964"/>
            <a:ext cx="584200" cy="78105"/>
          </a:xfrm>
          <a:custGeom>
            <a:avLst/>
            <a:gdLst/>
            <a:ahLst/>
            <a:cxnLst/>
            <a:rect l="l" t="t" r="r" b="b"/>
            <a:pathLst>
              <a:path w="584200" h="78104">
                <a:moveTo>
                  <a:pt x="77724" y="0"/>
                </a:moveTo>
                <a:lnTo>
                  <a:pt x="0" y="38862"/>
                </a:lnTo>
                <a:lnTo>
                  <a:pt x="77724" y="77724"/>
                </a:lnTo>
                <a:lnTo>
                  <a:pt x="77724" y="51816"/>
                </a:lnTo>
                <a:lnTo>
                  <a:pt x="57657" y="51816"/>
                </a:lnTo>
                <a:lnTo>
                  <a:pt x="51815" y="45974"/>
                </a:lnTo>
                <a:lnTo>
                  <a:pt x="51815" y="31750"/>
                </a:lnTo>
                <a:lnTo>
                  <a:pt x="57657" y="25908"/>
                </a:lnTo>
                <a:lnTo>
                  <a:pt x="77724" y="25908"/>
                </a:lnTo>
                <a:lnTo>
                  <a:pt x="77724" y="0"/>
                </a:lnTo>
                <a:close/>
              </a:path>
              <a:path w="584200" h="78104">
                <a:moveTo>
                  <a:pt x="77724" y="25908"/>
                </a:moveTo>
                <a:lnTo>
                  <a:pt x="57657" y="25908"/>
                </a:lnTo>
                <a:lnTo>
                  <a:pt x="51815" y="31750"/>
                </a:lnTo>
                <a:lnTo>
                  <a:pt x="51815" y="45974"/>
                </a:lnTo>
                <a:lnTo>
                  <a:pt x="57657" y="51816"/>
                </a:lnTo>
                <a:lnTo>
                  <a:pt x="77724" y="51816"/>
                </a:lnTo>
                <a:lnTo>
                  <a:pt x="77724" y="25908"/>
                </a:lnTo>
                <a:close/>
              </a:path>
              <a:path w="584200" h="78104">
                <a:moveTo>
                  <a:pt x="578231" y="25908"/>
                </a:moveTo>
                <a:lnTo>
                  <a:pt x="77724" y="25908"/>
                </a:lnTo>
                <a:lnTo>
                  <a:pt x="77724" y="51816"/>
                </a:lnTo>
                <a:lnTo>
                  <a:pt x="578231" y="51816"/>
                </a:lnTo>
                <a:lnTo>
                  <a:pt x="584072" y="45974"/>
                </a:lnTo>
                <a:lnTo>
                  <a:pt x="584072" y="31750"/>
                </a:lnTo>
                <a:lnTo>
                  <a:pt x="578231" y="25908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0729" y="2546857"/>
            <a:ext cx="584200" cy="78105"/>
          </a:xfrm>
          <a:custGeom>
            <a:avLst/>
            <a:gdLst/>
            <a:ahLst/>
            <a:cxnLst/>
            <a:rect l="l" t="t" r="r" b="b"/>
            <a:pathLst>
              <a:path w="584200" h="78105">
                <a:moveTo>
                  <a:pt x="77343" y="0"/>
                </a:moveTo>
                <a:lnTo>
                  <a:pt x="0" y="39750"/>
                </a:lnTo>
                <a:lnTo>
                  <a:pt x="78105" y="77724"/>
                </a:lnTo>
                <a:lnTo>
                  <a:pt x="77853" y="52069"/>
                </a:lnTo>
                <a:lnTo>
                  <a:pt x="57784" y="52069"/>
                </a:lnTo>
                <a:lnTo>
                  <a:pt x="51943" y="46354"/>
                </a:lnTo>
                <a:lnTo>
                  <a:pt x="51688" y="32003"/>
                </a:lnTo>
                <a:lnTo>
                  <a:pt x="57531" y="26162"/>
                </a:lnTo>
                <a:lnTo>
                  <a:pt x="77597" y="25908"/>
                </a:lnTo>
                <a:lnTo>
                  <a:pt x="77343" y="0"/>
                </a:lnTo>
                <a:close/>
              </a:path>
              <a:path w="584200" h="78105">
                <a:moveTo>
                  <a:pt x="77597" y="25908"/>
                </a:moveTo>
                <a:lnTo>
                  <a:pt x="57531" y="26162"/>
                </a:lnTo>
                <a:lnTo>
                  <a:pt x="51688" y="32003"/>
                </a:lnTo>
                <a:lnTo>
                  <a:pt x="51943" y="46354"/>
                </a:lnTo>
                <a:lnTo>
                  <a:pt x="57784" y="52069"/>
                </a:lnTo>
                <a:lnTo>
                  <a:pt x="77851" y="51816"/>
                </a:lnTo>
                <a:lnTo>
                  <a:pt x="77597" y="25908"/>
                </a:lnTo>
                <a:close/>
              </a:path>
              <a:path w="584200" h="78105">
                <a:moveTo>
                  <a:pt x="77851" y="51816"/>
                </a:moveTo>
                <a:lnTo>
                  <a:pt x="57784" y="52069"/>
                </a:lnTo>
                <a:lnTo>
                  <a:pt x="77853" y="52069"/>
                </a:lnTo>
                <a:lnTo>
                  <a:pt x="77851" y="51816"/>
                </a:lnTo>
                <a:close/>
              </a:path>
              <a:path w="584200" h="78105">
                <a:moveTo>
                  <a:pt x="578103" y="20954"/>
                </a:moveTo>
                <a:lnTo>
                  <a:pt x="77597" y="25908"/>
                </a:lnTo>
                <a:lnTo>
                  <a:pt x="77851" y="51816"/>
                </a:lnTo>
                <a:lnTo>
                  <a:pt x="578357" y="46862"/>
                </a:lnTo>
                <a:lnTo>
                  <a:pt x="584200" y="41020"/>
                </a:lnTo>
                <a:lnTo>
                  <a:pt x="583945" y="26796"/>
                </a:lnTo>
                <a:lnTo>
                  <a:pt x="578103" y="20954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07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49423" y="1438655"/>
            <a:ext cx="5273802" cy="3957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9252" y="481330"/>
            <a:ext cx="4306645" cy="2659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1440" y="223545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5781" y="0"/>
                </a:moveTo>
                <a:lnTo>
                  <a:pt x="16383" y="635"/>
                </a:lnTo>
                <a:lnTo>
                  <a:pt x="6985" y="1397"/>
                </a:lnTo>
                <a:lnTo>
                  <a:pt x="0" y="9525"/>
                </a:lnTo>
                <a:lnTo>
                  <a:pt x="635" y="18923"/>
                </a:lnTo>
                <a:lnTo>
                  <a:pt x="1397" y="28194"/>
                </a:lnTo>
                <a:lnTo>
                  <a:pt x="9525" y="35306"/>
                </a:lnTo>
                <a:lnTo>
                  <a:pt x="18923" y="34544"/>
                </a:lnTo>
                <a:lnTo>
                  <a:pt x="28194" y="33909"/>
                </a:lnTo>
                <a:lnTo>
                  <a:pt x="35306" y="25781"/>
                </a:lnTo>
                <a:lnTo>
                  <a:pt x="34671" y="16383"/>
                </a:lnTo>
                <a:lnTo>
                  <a:pt x="33909" y="6985"/>
                </a:lnTo>
                <a:lnTo>
                  <a:pt x="2578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1440" y="223545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4671" y="16383"/>
                </a:moveTo>
                <a:lnTo>
                  <a:pt x="35306" y="25781"/>
                </a:lnTo>
                <a:lnTo>
                  <a:pt x="28194" y="33909"/>
                </a:lnTo>
                <a:lnTo>
                  <a:pt x="18923" y="34544"/>
                </a:lnTo>
                <a:lnTo>
                  <a:pt x="9525" y="35306"/>
                </a:lnTo>
                <a:lnTo>
                  <a:pt x="1397" y="28194"/>
                </a:lnTo>
                <a:lnTo>
                  <a:pt x="635" y="18923"/>
                </a:lnTo>
                <a:lnTo>
                  <a:pt x="0" y="9525"/>
                </a:lnTo>
                <a:lnTo>
                  <a:pt x="6985" y="1397"/>
                </a:lnTo>
                <a:lnTo>
                  <a:pt x="16383" y="635"/>
                </a:lnTo>
                <a:lnTo>
                  <a:pt x="25781" y="0"/>
                </a:lnTo>
                <a:lnTo>
                  <a:pt x="33909" y="6985"/>
                </a:lnTo>
                <a:lnTo>
                  <a:pt x="34671" y="16383"/>
                </a:lnTo>
                <a:close/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986" y="4344437"/>
            <a:ext cx="1241283" cy="156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166" y="437424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3665" y="0"/>
                </a:moveTo>
                <a:lnTo>
                  <a:pt x="13876" y="2680"/>
                </a:lnTo>
                <a:lnTo>
                  <a:pt x="5933" y="9022"/>
                </a:lnTo>
                <a:lnTo>
                  <a:pt x="1192" y="17603"/>
                </a:lnTo>
                <a:lnTo>
                  <a:pt x="0" y="27326"/>
                </a:lnTo>
                <a:lnTo>
                  <a:pt x="2700" y="37097"/>
                </a:lnTo>
                <a:lnTo>
                  <a:pt x="8989" y="45041"/>
                </a:lnTo>
                <a:lnTo>
                  <a:pt x="17575" y="49782"/>
                </a:lnTo>
                <a:lnTo>
                  <a:pt x="27328" y="50974"/>
                </a:lnTo>
                <a:lnTo>
                  <a:pt x="37117" y="48273"/>
                </a:lnTo>
                <a:lnTo>
                  <a:pt x="45061" y="42005"/>
                </a:lnTo>
                <a:lnTo>
                  <a:pt x="49801" y="33462"/>
                </a:lnTo>
                <a:lnTo>
                  <a:pt x="50994" y="23752"/>
                </a:lnTo>
                <a:lnTo>
                  <a:pt x="48293" y="13983"/>
                </a:lnTo>
                <a:lnTo>
                  <a:pt x="42005" y="6020"/>
                </a:lnTo>
                <a:lnTo>
                  <a:pt x="33418" y="1236"/>
                </a:lnTo>
                <a:lnTo>
                  <a:pt x="23665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6378" y="4523111"/>
            <a:ext cx="101967" cy="101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1923" y="4692642"/>
            <a:ext cx="152943" cy="152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4641" y="4364721"/>
            <a:ext cx="70044" cy="70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96853" y="4513586"/>
            <a:ext cx="121017" cy="120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2398" y="4683117"/>
            <a:ext cx="171993" cy="1719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3146" y="5610794"/>
            <a:ext cx="1626504" cy="9916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9560" y="496049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9210" y="0"/>
                </a:moveTo>
                <a:lnTo>
                  <a:pt x="18413" y="1414"/>
                </a:lnTo>
                <a:lnTo>
                  <a:pt x="9318" y="6651"/>
                </a:lnTo>
                <a:lnTo>
                  <a:pt x="2867" y="14912"/>
                </a:lnTo>
                <a:lnTo>
                  <a:pt x="0" y="25399"/>
                </a:lnTo>
                <a:lnTo>
                  <a:pt x="1434" y="36196"/>
                </a:lnTo>
                <a:lnTo>
                  <a:pt x="6715" y="45291"/>
                </a:lnTo>
                <a:lnTo>
                  <a:pt x="15019" y="51742"/>
                </a:lnTo>
                <a:lnTo>
                  <a:pt x="25526" y="54609"/>
                </a:lnTo>
                <a:lnTo>
                  <a:pt x="36250" y="53175"/>
                </a:lnTo>
                <a:lnTo>
                  <a:pt x="45307" y="47894"/>
                </a:lnTo>
                <a:lnTo>
                  <a:pt x="51744" y="39590"/>
                </a:lnTo>
                <a:lnTo>
                  <a:pt x="54610" y="29082"/>
                </a:lnTo>
                <a:lnTo>
                  <a:pt x="53177" y="18359"/>
                </a:lnTo>
                <a:lnTo>
                  <a:pt x="47910" y="9302"/>
                </a:lnTo>
                <a:lnTo>
                  <a:pt x="39643" y="2865"/>
                </a:lnTo>
                <a:lnTo>
                  <a:pt x="2921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85007" y="5130165"/>
            <a:ext cx="109092" cy="1090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8101" y="5349875"/>
            <a:ext cx="163702" cy="163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90035" y="4950967"/>
            <a:ext cx="73660" cy="736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5482" y="5120640"/>
            <a:ext cx="128142" cy="1281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8576" y="5340350"/>
            <a:ext cx="182752" cy="1827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68805" y="5517907"/>
            <a:ext cx="1976448" cy="9421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93411" y="4739132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0320" y="0"/>
                </a:moveTo>
                <a:lnTo>
                  <a:pt x="11447" y="3000"/>
                </a:lnTo>
                <a:lnTo>
                  <a:pt x="4683" y="8953"/>
                </a:lnTo>
                <a:lnTo>
                  <a:pt x="656" y="17002"/>
                </a:lnTo>
                <a:lnTo>
                  <a:pt x="0" y="26289"/>
                </a:lnTo>
                <a:lnTo>
                  <a:pt x="3073" y="35161"/>
                </a:lnTo>
                <a:lnTo>
                  <a:pt x="9064" y="41925"/>
                </a:lnTo>
                <a:lnTo>
                  <a:pt x="17127" y="45952"/>
                </a:lnTo>
                <a:lnTo>
                  <a:pt x="26415" y="46609"/>
                </a:lnTo>
                <a:lnTo>
                  <a:pt x="35232" y="43535"/>
                </a:lnTo>
                <a:lnTo>
                  <a:pt x="41989" y="37544"/>
                </a:lnTo>
                <a:lnTo>
                  <a:pt x="46007" y="29481"/>
                </a:lnTo>
                <a:lnTo>
                  <a:pt x="46609" y="20193"/>
                </a:lnTo>
                <a:lnTo>
                  <a:pt x="43608" y="11322"/>
                </a:lnTo>
                <a:lnTo>
                  <a:pt x="37655" y="4572"/>
                </a:lnTo>
                <a:lnTo>
                  <a:pt x="29606" y="583"/>
                </a:lnTo>
                <a:lnTo>
                  <a:pt x="2032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9744" y="4988814"/>
            <a:ext cx="93217" cy="932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47284" y="5280533"/>
            <a:ext cx="139953" cy="13982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3886" y="4729607"/>
            <a:ext cx="65659" cy="656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219" y="4979289"/>
            <a:ext cx="112267" cy="1122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7759" y="5271008"/>
            <a:ext cx="159003" cy="1588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64811" y="4005945"/>
            <a:ext cx="3990122" cy="26196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61211" y="4966493"/>
            <a:ext cx="56515" cy="57150"/>
          </a:xfrm>
          <a:custGeom>
            <a:avLst/>
            <a:gdLst/>
            <a:ahLst/>
            <a:cxnLst/>
            <a:rect l="l" t="t" r="r" b="b"/>
            <a:pathLst>
              <a:path w="56514" h="57150">
                <a:moveTo>
                  <a:pt x="31204" y="0"/>
                </a:moveTo>
                <a:lnTo>
                  <a:pt x="20361" y="984"/>
                </a:lnTo>
                <a:lnTo>
                  <a:pt x="10662" y="5968"/>
                </a:lnTo>
                <a:lnTo>
                  <a:pt x="3343" y="14573"/>
                </a:lnTo>
                <a:lnTo>
                  <a:pt x="0" y="25320"/>
                </a:lnTo>
                <a:lnTo>
                  <a:pt x="978" y="36163"/>
                </a:lnTo>
                <a:lnTo>
                  <a:pt x="5933" y="45862"/>
                </a:lnTo>
                <a:lnTo>
                  <a:pt x="14519" y="53181"/>
                </a:lnTo>
                <a:lnTo>
                  <a:pt x="25267" y="56524"/>
                </a:lnTo>
                <a:lnTo>
                  <a:pt x="36109" y="55546"/>
                </a:lnTo>
                <a:lnTo>
                  <a:pt x="45809" y="50591"/>
                </a:lnTo>
                <a:lnTo>
                  <a:pt x="53127" y="42005"/>
                </a:lnTo>
                <a:lnTo>
                  <a:pt x="56471" y="31257"/>
                </a:lnTo>
                <a:lnTo>
                  <a:pt x="55493" y="20415"/>
                </a:lnTo>
                <a:lnTo>
                  <a:pt x="50538" y="10715"/>
                </a:lnTo>
                <a:lnTo>
                  <a:pt x="41951" y="3397"/>
                </a:lnTo>
                <a:lnTo>
                  <a:pt x="3120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93652" y="5100564"/>
            <a:ext cx="113049" cy="1129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51686" y="4956968"/>
            <a:ext cx="75521" cy="7557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84127" y="5091039"/>
            <a:ext cx="132099" cy="13199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01491" y="468631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30" y="0"/>
                </a:moveTo>
                <a:lnTo>
                  <a:pt x="11267" y="990"/>
                </a:lnTo>
                <a:lnTo>
                  <a:pt x="5637" y="4337"/>
                </a:lnTo>
                <a:lnTo>
                  <a:pt x="1567" y="9769"/>
                </a:lnTo>
                <a:lnTo>
                  <a:pt x="0" y="16337"/>
                </a:lnTo>
                <a:lnTo>
                  <a:pt x="1027" y="22786"/>
                </a:lnTo>
                <a:lnTo>
                  <a:pt x="4389" y="28378"/>
                </a:lnTo>
                <a:lnTo>
                  <a:pt x="9822" y="32375"/>
                </a:lnTo>
                <a:lnTo>
                  <a:pt x="16390" y="34016"/>
                </a:lnTo>
                <a:lnTo>
                  <a:pt x="22840" y="33025"/>
                </a:lnTo>
                <a:lnTo>
                  <a:pt x="28432" y="29678"/>
                </a:lnTo>
                <a:lnTo>
                  <a:pt x="32428" y="24247"/>
                </a:lnTo>
                <a:lnTo>
                  <a:pt x="34069" y="17678"/>
                </a:lnTo>
                <a:lnTo>
                  <a:pt x="33079" y="11229"/>
                </a:lnTo>
                <a:lnTo>
                  <a:pt x="29731" y="5637"/>
                </a:lnTo>
                <a:lnTo>
                  <a:pt x="24300" y="1641"/>
                </a:lnTo>
                <a:lnTo>
                  <a:pt x="1773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01491" y="468631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32428" y="24247"/>
                </a:moveTo>
                <a:lnTo>
                  <a:pt x="28432" y="29678"/>
                </a:lnTo>
                <a:lnTo>
                  <a:pt x="22840" y="33025"/>
                </a:lnTo>
                <a:lnTo>
                  <a:pt x="16390" y="34016"/>
                </a:lnTo>
                <a:lnTo>
                  <a:pt x="9822" y="32375"/>
                </a:lnTo>
                <a:lnTo>
                  <a:pt x="4389" y="28378"/>
                </a:lnTo>
                <a:lnTo>
                  <a:pt x="1027" y="22786"/>
                </a:lnTo>
                <a:lnTo>
                  <a:pt x="0" y="16337"/>
                </a:lnTo>
                <a:lnTo>
                  <a:pt x="1567" y="9769"/>
                </a:lnTo>
                <a:lnTo>
                  <a:pt x="5637" y="4337"/>
                </a:lnTo>
                <a:lnTo>
                  <a:pt x="11267" y="990"/>
                </a:lnTo>
                <a:lnTo>
                  <a:pt x="17730" y="0"/>
                </a:lnTo>
                <a:lnTo>
                  <a:pt x="24300" y="1641"/>
                </a:lnTo>
                <a:lnTo>
                  <a:pt x="29731" y="5637"/>
                </a:lnTo>
                <a:lnTo>
                  <a:pt x="33079" y="11229"/>
                </a:lnTo>
                <a:lnTo>
                  <a:pt x="34069" y="17678"/>
                </a:lnTo>
                <a:lnTo>
                  <a:pt x="32428" y="24247"/>
                </a:lnTo>
                <a:close/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67421" y="3291411"/>
            <a:ext cx="1003300" cy="812165"/>
          </a:xfrm>
          <a:custGeom>
            <a:avLst/>
            <a:gdLst/>
            <a:ahLst/>
            <a:cxnLst/>
            <a:rect l="l" t="t" r="r" b="b"/>
            <a:pathLst>
              <a:path w="1003300" h="812164">
                <a:moveTo>
                  <a:pt x="783836" y="703373"/>
                </a:moveTo>
                <a:lnTo>
                  <a:pt x="308991" y="703373"/>
                </a:lnTo>
                <a:lnTo>
                  <a:pt x="319952" y="730341"/>
                </a:lnTo>
                <a:lnTo>
                  <a:pt x="353353" y="774846"/>
                </a:lnTo>
                <a:lnTo>
                  <a:pt x="413339" y="807892"/>
                </a:lnTo>
                <a:lnTo>
                  <a:pt x="453366" y="812029"/>
                </a:lnTo>
                <a:lnTo>
                  <a:pt x="493061" y="804481"/>
                </a:lnTo>
                <a:lnTo>
                  <a:pt x="530375" y="785937"/>
                </a:lnTo>
                <a:lnTo>
                  <a:pt x="563258" y="757085"/>
                </a:lnTo>
                <a:lnTo>
                  <a:pt x="589660" y="718613"/>
                </a:lnTo>
                <a:lnTo>
                  <a:pt x="772091" y="718613"/>
                </a:lnTo>
                <a:lnTo>
                  <a:pt x="783836" y="703373"/>
                </a:lnTo>
                <a:close/>
              </a:path>
              <a:path w="1003300" h="812164">
                <a:moveTo>
                  <a:pt x="772091" y="718613"/>
                </a:moveTo>
                <a:lnTo>
                  <a:pt x="589660" y="718613"/>
                </a:lnTo>
                <a:lnTo>
                  <a:pt x="603246" y="731758"/>
                </a:lnTo>
                <a:lnTo>
                  <a:pt x="618331" y="742521"/>
                </a:lnTo>
                <a:lnTo>
                  <a:pt x="634702" y="750760"/>
                </a:lnTo>
                <a:lnTo>
                  <a:pt x="652145" y="756332"/>
                </a:lnTo>
                <a:lnTo>
                  <a:pt x="694701" y="758481"/>
                </a:lnTo>
                <a:lnTo>
                  <a:pt x="735068" y="745938"/>
                </a:lnTo>
                <a:lnTo>
                  <a:pt x="770541" y="720625"/>
                </a:lnTo>
                <a:lnTo>
                  <a:pt x="772091" y="718613"/>
                </a:lnTo>
                <a:close/>
              </a:path>
              <a:path w="1003300" h="812164">
                <a:moveTo>
                  <a:pt x="307212" y="6397"/>
                </a:moveTo>
                <a:lnTo>
                  <a:pt x="265301" y="9860"/>
                </a:lnTo>
                <a:lnTo>
                  <a:pt x="226389" y="25043"/>
                </a:lnTo>
                <a:lnTo>
                  <a:pt x="192119" y="50371"/>
                </a:lnTo>
                <a:lnTo>
                  <a:pt x="164135" y="84272"/>
                </a:lnTo>
                <a:lnTo>
                  <a:pt x="144082" y="125172"/>
                </a:lnTo>
                <a:lnTo>
                  <a:pt x="133603" y="171497"/>
                </a:lnTo>
                <a:lnTo>
                  <a:pt x="132206" y="173783"/>
                </a:lnTo>
                <a:lnTo>
                  <a:pt x="85645" y="181340"/>
                </a:lnTo>
                <a:lnTo>
                  <a:pt x="45847" y="211756"/>
                </a:lnTo>
                <a:lnTo>
                  <a:pt x="23792" y="250880"/>
                </a:lnTo>
                <a:lnTo>
                  <a:pt x="16478" y="294147"/>
                </a:lnTo>
                <a:lnTo>
                  <a:pt x="23879" y="336415"/>
                </a:lnTo>
                <a:lnTo>
                  <a:pt x="45974" y="372538"/>
                </a:lnTo>
                <a:lnTo>
                  <a:pt x="28753" y="389034"/>
                </a:lnTo>
                <a:lnTo>
                  <a:pt x="15081" y="408876"/>
                </a:lnTo>
                <a:lnTo>
                  <a:pt x="5361" y="431313"/>
                </a:lnTo>
                <a:lnTo>
                  <a:pt x="0" y="455596"/>
                </a:lnTo>
                <a:lnTo>
                  <a:pt x="2561" y="500332"/>
                </a:lnTo>
                <a:lnTo>
                  <a:pt x="19637" y="538210"/>
                </a:lnTo>
                <a:lnTo>
                  <a:pt x="48452" y="565324"/>
                </a:lnTo>
                <a:lnTo>
                  <a:pt x="86232" y="577770"/>
                </a:lnTo>
                <a:lnTo>
                  <a:pt x="86486" y="579040"/>
                </a:lnTo>
                <a:lnTo>
                  <a:pt x="106761" y="629807"/>
                </a:lnTo>
                <a:lnTo>
                  <a:pt x="136073" y="668312"/>
                </a:lnTo>
                <a:lnTo>
                  <a:pt x="173069" y="696071"/>
                </a:lnTo>
                <a:lnTo>
                  <a:pt x="215631" y="711934"/>
                </a:lnTo>
                <a:lnTo>
                  <a:pt x="261644" y="714751"/>
                </a:lnTo>
                <a:lnTo>
                  <a:pt x="308991" y="703373"/>
                </a:lnTo>
                <a:lnTo>
                  <a:pt x="783836" y="703373"/>
                </a:lnTo>
                <a:lnTo>
                  <a:pt x="798412" y="684460"/>
                </a:lnTo>
                <a:lnTo>
                  <a:pt x="815975" y="639365"/>
                </a:lnTo>
                <a:lnTo>
                  <a:pt x="836027" y="639137"/>
                </a:lnTo>
                <a:lnTo>
                  <a:pt x="875607" y="630060"/>
                </a:lnTo>
                <a:lnTo>
                  <a:pt x="930735" y="594880"/>
                </a:lnTo>
                <a:lnTo>
                  <a:pt x="959019" y="560216"/>
                </a:lnTo>
                <a:lnTo>
                  <a:pt x="978646" y="519604"/>
                </a:lnTo>
                <a:lnTo>
                  <a:pt x="988822" y="475309"/>
                </a:lnTo>
                <a:lnTo>
                  <a:pt x="988753" y="429596"/>
                </a:lnTo>
                <a:lnTo>
                  <a:pt x="977646" y="384730"/>
                </a:lnTo>
                <a:lnTo>
                  <a:pt x="981075" y="379396"/>
                </a:lnTo>
                <a:lnTo>
                  <a:pt x="984376" y="373808"/>
                </a:lnTo>
                <a:lnTo>
                  <a:pt x="987171" y="367966"/>
                </a:lnTo>
                <a:lnTo>
                  <a:pt x="1001106" y="325348"/>
                </a:lnTo>
                <a:lnTo>
                  <a:pt x="1002734" y="282291"/>
                </a:lnTo>
                <a:lnTo>
                  <a:pt x="992821" y="241861"/>
                </a:lnTo>
                <a:lnTo>
                  <a:pt x="972138" y="207125"/>
                </a:lnTo>
                <a:lnTo>
                  <a:pt x="941451" y="181149"/>
                </a:lnTo>
                <a:lnTo>
                  <a:pt x="941260" y="159365"/>
                </a:lnTo>
                <a:lnTo>
                  <a:pt x="937736" y="138318"/>
                </a:lnTo>
                <a:lnTo>
                  <a:pt x="931021" y="118463"/>
                </a:lnTo>
                <a:lnTo>
                  <a:pt x="921257" y="100250"/>
                </a:lnTo>
                <a:lnTo>
                  <a:pt x="900788" y="79803"/>
                </a:lnTo>
                <a:lnTo>
                  <a:pt x="764794" y="79803"/>
                </a:lnTo>
                <a:lnTo>
                  <a:pt x="759731" y="68464"/>
                </a:lnTo>
                <a:lnTo>
                  <a:pt x="754886" y="60245"/>
                </a:lnTo>
                <a:lnTo>
                  <a:pt x="595629" y="60245"/>
                </a:lnTo>
                <a:lnTo>
                  <a:pt x="590778" y="52103"/>
                </a:lnTo>
                <a:lnTo>
                  <a:pt x="589715" y="50593"/>
                </a:lnTo>
                <a:lnTo>
                  <a:pt x="398906" y="50593"/>
                </a:lnTo>
                <a:lnTo>
                  <a:pt x="379007" y="32990"/>
                </a:lnTo>
                <a:lnTo>
                  <a:pt x="356774" y="19589"/>
                </a:lnTo>
                <a:lnTo>
                  <a:pt x="332684" y="10642"/>
                </a:lnTo>
                <a:lnTo>
                  <a:pt x="307212" y="6397"/>
                </a:lnTo>
                <a:close/>
              </a:path>
              <a:path w="1003300" h="812164">
                <a:moveTo>
                  <a:pt x="848598" y="53212"/>
                </a:moveTo>
                <a:lnTo>
                  <a:pt x="805582" y="56977"/>
                </a:lnTo>
                <a:lnTo>
                  <a:pt x="764794" y="79803"/>
                </a:lnTo>
                <a:lnTo>
                  <a:pt x="900788" y="79803"/>
                </a:lnTo>
                <a:lnTo>
                  <a:pt x="888827" y="67855"/>
                </a:lnTo>
                <a:lnTo>
                  <a:pt x="848598" y="53212"/>
                </a:lnTo>
                <a:close/>
              </a:path>
              <a:path w="1003300" h="812164">
                <a:moveTo>
                  <a:pt x="664765" y="16938"/>
                </a:moveTo>
                <a:lnTo>
                  <a:pt x="627376" y="30654"/>
                </a:lnTo>
                <a:lnTo>
                  <a:pt x="595629" y="60245"/>
                </a:lnTo>
                <a:lnTo>
                  <a:pt x="754886" y="60245"/>
                </a:lnTo>
                <a:lnTo>
                  <a:pt x="703161" y="19812"/>
                </a:lnTo>
                <a:lnTo>
                  <a:pt x="664765" y="16938"/>
                </a:lnTo>
                <a:close/>
              </a:path>
              <a:path w="1003300" h="812164">
                <a:moveTo>
                  <a:pt x="484504" y="0"/>
                </a:moveTo>
                <a:lnTo>
                  <a:pt x="438527" y="15456"/>
                </a:lnTo>
                <a:lnTo>
                  <a:pt x="398906" y="50593"/>
                </a:lnTo>
                <a:lnTo>
                  <a:pt x="589715" y="50593"/>
                </a:lnTo>
                <a:lnTo>
                  <a:pt x="531244" y="4855"/>
                </a:lnTo>
                <a:lnTo>
                  <a:pt x="48450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58751" y="3662344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18710" y="0"/>
                </a:moveTo>
                <a:lnTo>
                  <a:pt x="10461" y="3208"/>
                </a:lnTo>
                <a:lnTo>
                  <a:pt x="3998" y="9298"/>
                </a:lnTo>
                <a:lnTo>
                  <a:pt x="190" y="17734"/>
                </a:lnTo>
                <a:lnTo>
                  <a:pt x="0" y="26898"/>
                </a:lnTo>
                <a:lnTo>
                  <a:pt x="3238" y="35133"/>
                </a:lnTo>
                <a:lnTo>
                  <a:pt x="9334" y="41558"/>
                </a:lnTo>
                <a:lnTo>
                  <a:pt x="17716" y="45293"/>
                </a:lnTo>
                <a:lnTo>
                  <a:pt x="26882" y="45557"/>
                </a:lnTo>
                <a:lnTo>
                  <a:pt x="35131" y="42356"/>
                </a:lnTo>
                <a:lnTo>
                  <a:pt x="41594" y="36274"/>
                </a:lnTo>
                <a:lnTo>
                  <a:pt x="45402" y="27894"/>
                </a:lnTo>
                <a:lnTo>
                  <a:pt x="45593" y="18728"/>
                </a:lnTo>
                <a:lnTo>
                  <a:pt x="42354" y="10479"/>
                </a:lnTo>
                <a:lnTo>
                  <a:pt x="36258" y="4016"/>
                </a:lnTo>
                <a:lnTo>
                  <a:pt x="27876" y="208"/>
                </a:lnTo>
                <a:lnTo>
                  <a:pt x="1871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18593" y="3640488"/>
            <a:ext cx="91062" cy="9111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24627" y="3618708"/>
            <a:ext cx="136622" cy="1366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67421" y="3291411"/>
            <a:ext cx="1003300" cy="812165"/>
          </a:xfrm>
          <a:custGeom>
            <a:avLst/>
            <a:gdLst/>
            <a:ahLst/>
            <a:cxnLst/>
            <a:rect l="l" t="t" r="r" b="b"/>
            <a:pathLst>
              <a:path w="1003300" h="812164">
                <a:moveTo>
                  <a:pt x="133603" y="171497"/>
                </a:moveTo>
                <a:lnTo>
                  <a:pt x="144082" y="125172"/>
                </a:lnTo>
                <a:lnTo>
                  <a:pt x="164135" y="84272"/>
                </a:lnTo>
                <a:lnTo>
                  <a:pt x="192119" y="50371"/>
                </a:lnTo>
                <a:lnTo>
                  <a:pt x="226389" y="25043"/>
                </a:lnTo>
                <a:lnTo>
                  <a:pt x="265301" y="9860"/>
                </a:lnTo>
                <a:lnTo>
                  <a:pt x="307212" y="6397"/>
                </a:lnTo>
                <a:lnTo>
                  <a:pt x="332684" y="10642"/>
                </a:lnTo>
                <a:lnTo>
                  <a:pt x="356774" y="19589"/>
                </a:lnTo>
                <a:lnTo>
                  <a:pt x="379007" y="32990"/>
                </a:lnTo>
                <a:lnTo>
                  <a:pt x="398906" y="50593"/>
                </a:lnTo>
                <a:lnTo>
                  <a:pt x="438527" y="15456"/>
                </a:lnTo>
                <a:lnTo>
                  <a:pt x="484504" y="0"/>
                </a:lnTo>
                <a:lnTo>
                  <a:pt x="531244" y="4855"/>
                </a:lnTo>
                <a:lnTo>
                  <a:pt x="573151" y="30654"/>
                </a:lnTo>
                <a:lnTo>
                  <a:pt x="579502" y="37296"/>
                </a:lnTo>
                <a:lnTo>
                  <a:pt x="585390" y="44450"/>
                </a:lnTo>
                <a:lnTo>
                  <a:pt x="590778" y="52103"/>
                </a:lnTo>
                <a:lnTo>
                  <a:pt x="595629" y="60245"/>
                </a:lnTo>
                <a:lnTo>
                  <a:pt x="627393" y="30638"/>
                </a:lnTo>
                <a:lnTo>
                  <a:pt x="664765" y="16938"/>
                </a:lnTo>
                <a:lnTo>
                  <a:pt x="703161" y="19812"/>
                </a:lnTo>
                <a:lnTo>
                  <a:pt x="737997" y="39925"/>
                </a:lnTo>
                <a:lnTo>
                  <a:pt x="746273" y="48406"/>
                </a:lnTo>
                <a:lnTo>
                  <a:pt x="753538" y="57959"/>
                </a:lnTo>
                <a:lnTo>
                  <a:pt x="759731" y="68464"/>
                </a:lnTo>
                <a:lnTo>
                  <a:pt x="764794" y="79803"/>
                </a:lnTo>
                <a:lnTo>
                  <a:pt x="805582" y="56977"/>
                </a:lnTo>
                <a:lnTo>
                  <a:pt x="848598" y="53212"/>
                </a:lnTo>
                <a:lnTo>
                  <a:pt x="888827" y="67855"/>
                </a:lnTo>
                <a:lnTo>
                  <a:pt x="921257" y="100250"/>
                </a:lnTo>
                <a:lnTo>
                  <a:pt x="937736" y="138318"/>
                </a:lnTo>
                <a:lnTo>
                  <a:pt x="941451" y="181149"/>
                </a:lnTo>
                <a:lnTo>
                  <a:pt x="972138" y="207125"/>
                </a:lnTo>
                <a:lnTo>
                  <a:pt x="992821" y="241861"/>
                </a:lnTo>
                <a:lnTo>
                  <a:pt x="1002734" y="282291"/>
                </a:lnTo>
                <a:lnTo>
                  <a:pt x="1001106" y="325348"/>
                </a:lnTo>
                <a:lnTo>
                  <a:pt x="987171" y="367966"/>
                </a:lnTo>
                <a:lnTo>
                  <a:pt x="984376" y="373808"/>
                </a:lnTo>
                <a:lnTo>
                  <a:pt x="981075" y="379396"/>
                </a:lnTo>
                <a:lnTo>
                  <a:pt x="977646" y="384730"/>
                </a:lnTo>
                <a:lnTo>
                  <a:pt x="988753" y="429596"/>
                </a:lnTo>
                <a:lnTo>
                  <a:pt x="988822" y="475309"/>
                </a:lnTo>
                <a:lnTo>
                  <a:pt x="978646" y="519604"/>
                </a:lnTo>
                <a:lnTo>
                  <a:pt x="959019" y="560216"/>
                </a:lnTo>
                <a:lnTo>
                  <a:pt x="930735" y="594880"/>
                </a:lnTo>
                <a:lnTo>
                  <a:pt x="894587" y="621331"/>
                </a:lnTo>
                <a:lnTo>
                  <a:pt x="855995" y="636016"/>
                </a:lnTo>
                <a:lnTo>
                  <a:pt x="815975" y="639365"/>
                </a:lnTo>
                <a:lnTo>
                  <a:pt x="798412" y="684460"/>
                </a:lnTo>
                <a:lnTo>
                  <a:pt x="770541" y="720625"/>
                </a:lnTo>
                <a:lnTo>
                  <a:pt x="735068" y="745938"/>
                </a:lnTo>
                <a:lnTo>
                  <a:pt x="694701" y="758481"/>
                </a:lnTo>
                <a:lnTo>
                  <a:pt x="652145" y="756332"/>
                </a:lnTo>
                <a:lnTo>
                  <a:pt x="634702" y="750760"/>
                </a:lnTo>
                <a:lnTo>
                  <a:pt x="618331" y="742521"/>
                </a:lnTo>
                <a:lnTo>
                  <a:pt x="603246" y="731758"/>
                </a:lnTo>
                <a:lnTo>
                  <a:pt x="589660" y="718613"/>
                </a:lnTo>
                <a:lnTo>
                  <a:pt x="563258" y="757085"/>
                </a:lnTo>
                <a:lnTo>
                  <a:pt x="530375" y="785937"/>
                </a:lnTo>
                <a:lnTo>
                  <a:pt x="493061" y="804481"/>
                </a:lnTo>
                <a:lnTo>
                  <a:pt x="453366" y="812029"/>
                </a:lnTo>
                <a:lnTo>
                  <a:pt x="413339" y="807892"/>
                </a:lnTo>
                <a:lnTo>
                  <a:pt x="375030" y="791384"/>
                </a:lnTo>
                <a:lnTo>
                  <a:pt x="334867" y="754332"/>
                </a:lnTo>
                <a:lnTo>
                  <a:pt x="308991" y="703373"/>
                </a:lnTo>
                <a:lnTo>
                  <a:pt x="261644" y="714751"/>
                </a:lnTo>
                <a:lnTo>
                  <a:pt x="215631" y="711934"/>
                </a:lnTo>
                <a:lnTo>
                  <a:pt x="173069" y="696071"/>
                </a:lnTo>
                <a:lnTo>
                  <a:pt x="136073" y="668312"/>
                </a:lnTo>
                <a:lnTo>
                  <a:pt x="106761" y="629807"/>
                </a:lnTo>
                <a:lnTo>
                  <a:pt x="87249" y="581707"/>
                </a:lnTo>
                <a:lnTo>
                  <a:pt x="86232" y="577770"/>
                </a:lnTo>
                <a:lnTo>
                  <a:pt x="48452" y="565324"/>
                </a:lnTo>
                <a:lnTo>
                  <a:pt x="19637" y="538210"/>
                </a:lnTo>
                <a:lnTo>
                  <a:pt x="2561" y="500332"/>
                </a:lnTo>
                <a:lnTo>
                  <a:pt x="0" y="455596"/>
                </a:lnTo>
                <a:lnTo>
                  <a:pt x="5361" y="431313"/>
                </a:lnTo>
                <a:lnTo>
                  <a:pt x="15081" y="408876"/>
                </a:lnTo>
                <a:lnTo>
                  <a:pt x="28753" y="389034"/>
                </a:lnTo>
                <a:lnTo>
                  <a:pt x="45974" y="372538"/>
                </a:lnTo>
                <a:lnTo>
                  <a:pt x="23879" y="336415"/>
                </a:lnTo>
                <a:lnTo>
                  <a:pt x="16478" y="294147"/>
                </a:lnTo>
                <a:lnTo>
                  <a:pt x="23792" y="250880"/>
                </a:lnTo>
                <a:lnTo>
                  <a:pt x="45847" y="211756"/>
                </a:lnTo>
                <a:lnTo>
                  <a:pt x="64430" y="193893"/>
                </a:lnTo>
                <a:lnTo>
                  <a:pt x="85645" y="181340"/>
                </a:lnTo>
                <a:lnTo>
                  <a:pt x="108551" y="174501"/>
                </a:lnTo>
                <a:lnTo>
                  <a:pt x="132206" y="173783"/>
                </a:lnTo>
                <a:lnTo>
                  <a:pt x="133603" y="171497"/>
                </a:lnTo>
                <a:close/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9226" y="3652819"/>
            <a:ext cx="64643" cy="6460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09068" y="3630963"/>
            <a:ext cx="110112" cy="1101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5102" y="3609183"/>
            <a:ext cx="155672" cy="1557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15046" y="3661028"/>
            <a:ext cx="53340" cy="27940"/>
          </a:xfrm>
          <a:custGeom>
            <a:avLst/>
            <a:gdLst/>
            <a:ahLst/>
            <a:cxnLst/>
            <a:rect l="l" t="t" r="r" b="b"/>
            <a:pathLst>
              <a:path w="53340" h="27939">
                <a:moveTo>
                  <a:pt x="53339" y="27813"/>
                </a:moveTo>
                <a:lnTo>
                  <a:pt x="38540" y="24503"/>
                </a:lnTo>
                <a:lnTo>
                  <a:pt x="24574" y="18669"/>
                </a:lnTo>
                <a:lnTo>
                  <a:pt x="11656" y="10453"/>
                </a:lnTo>
                <a:lnTo>
                  <a:pt x="0" y="0"/>
                </a:lnTo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54797" y="3864102"/>
            <a:ext cx="26670" cy="2540"/>
          </a:xfrm>
          <a:custGeom>
            <a:avLst/>
            <a:gdLst/>
            <a:ahLst/>
            <a:cxnLst/>
            <a:rect l="l" t="t" r="r" b="b"/>
            <a:pathLst>
              <a:path w="26670" h="2539">
                <a:moveTo>
                  <a:pt x="26416" y="0"/>
                </a:moveTo>
                <a:lnTo>
                  <a:pt x="19823" y="1166"/>
                </a:lnTo>
                <a:lnTo>
                  <a:pt x="13207" y="1809"/>
                </a:lnTo>
                <a:lnTo>
                  <a:pt x="6592" y="1928"/>
                </a:lnTo>
                <a:lnTo>
                  <a:pt x="0" y="1524"/>
                </a:lnTo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69555" y="3955288"/>
            <a:ext cx="7620" cy="36195"/>
          </a:xfrm>
          <a:custGeom>
            <a:avLst/>
            <a:gdLst/>
            <a:ahLst/>
            <a:cxnLst/>
            <a:rect l="l" t="t" r="r" b="b"/>
            <a:pathLst>
              <a:path w="7620" h="36195">
                <a:moveTo>
                  <a:pt x="7493" y="36194"/>
                </a:moveTo>
                <a:lnTo>
                  <a:pt x="4947" y="27360"/>
                </a:lnTo>
                <a:lnTo>
                  <a:pt x="2841" y="18383"/>
                </a:lnTo>
                <a:lnTo>
                  <a:pt x="1188" y="9263"/>
                </a:lnTo>
                <a:lnTo>
                  <a:pt x="0" y="0"/>
                </a:lnTo>
              </a:path>
            </a:pathLst>
          </a:custGeom>
          <a:ln w="19049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57844" y="3972686"/>
            <a:ext cx="14604" cy="34925"/>
          </a:xfrm>
          <a:custGeom>
            <a:avLst/>
            <a:gdLst/>
            <a:ahLst/>
            <a:cxnLst/>
            <a:rect l="l" t="t" r="r" b="b"/>
            <a:pathLst>
              <a:path w="14604" h="34925">
                <a:moveTo>
                  <a:pt x="14097" y="0"/>
                </a:moveTo>
                <a:lnTo>
                  <a:pt x="11144" y="8880"/>
                </a:lnTo>
                <a:lnTo>
                  <a:pt x="7810" y="17605"/>
                </a:lnTo>
                <a:lnTo>
                  <a:pt x="4095" y="26163"/>
                </a:lnTo>
                <a:lnTo>
                  <a:pt x="0" y="34543"/>
                </a:lnTo>
              </a:path>
            </a:pathLst>
          </a:custGeom>
          <a:ln w="19049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40979" y="3777869"/>
            <a:ext cx="46990" cy="151130"/>
          </a:xfrm>
          <a:custGeom>
            <a:avLst/>
            <a:gdLst/>
            <a:ahLst/>
            <a:cxnLst/>
            <a:rect l="l" t="t" r="r" b="b"/>
            <a:pathLst>
              <a:path w="46990" h="151129">
                <a:moveTo>
                  <a:pt x="0" y="0"/>
                </a:moveTo>
                <a:lnTo>
                  <a:pt x="25038" y="30374"/>
                </a:lnTo>
                <a:lnTo>
                  <a:pt x="40862" y="67167"/>
                </a:lnTo>
                <a:lnTo>
                  <a:pt x="46827" y="108031"/>
                </a:lnTo>
                <a:lnTo>
                  <a:pt x="42291" y="150621"/>
                </a:lnTo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01253" y="3673983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79">
                <a:moveTo>
                  <a:pt x="43815" y="0"/>
                </a:moveTo>
                <a:lnTo>
                  <a:pt x="34450" y="12743"/>
                </a:lnTo>
                <a:lnTo>
                  <a:pt x="23955" y="24225"/>
                </a:lnTo>
                <a:lnTo>
                  <a:pt x="12436" y="34325"/>
                </a:lnTo>
                <a:lnTo>
                  <a:pt x="0" y="42926"/>
                </a:lnTo>
              </a:path>
            </a:pathLst>
          </a:custGeom>
          <a:ln w="19049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05952" y="3469766"/>
            <a:ext cx="3810" cy="24130"/>
          </a:xfrm>
          <a:custGeom>
            <a:avLst/>
            <a:gdLst/>
            <a:ahLst/>
            <a:cxnLst/>
            <a:rect l="l" t="t" r="r" b="b"/>
            <a:pathLst>
              <a:path w="3809" h="24129">
                <a:moveTo>
                  <a:pt x="3682" y="0"/>
                </a:moveTo>
                <a:lnTo>
                  <a:pt x="3175" y="8128"/>
                </a:lnTo>
                <a:lnTo>
                  <a:pt x="1904" y="16129"/>
                </a:lnTo>
                <a:lnTo>
                  <a:pt x="0" y="24130"/>
                </a:lnTo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08975" y="3368547"/>
            <a:ext cx="23495" cy="26670"/>
          </a:xfrm>
          <a:custGeom>
            <a:avLst/>
            <a:gdLst/>
            <a:ahLst/>
            <a:cxnLst/>
            <a:rect l="l" t="t" r="r" b="b"/>
            <a:pathLst>
              <a:path w="23495" h="26670">
                <a:moveTo>
                  <a:pt x="0" y="26542"/>
                </a:moveTo>
                <a:lnTo>
                  <a:pt x="5260" y="19234"/>
                </a:lnTo>
                <a:lnTo>
                  <a:pt x="10937" y="12366"/>
                </a:lnTo>
                <a:lnTo>
                  <a:pt x="17019" y="5951"/>
                </a:lnTo>
                <a:lnTo>
                  <a:pt x="23495" y="0"/>
                </a:lnTo>
              </a:path>
            </a:pathLst>
          </a:custGeom>
          <a:ln w="19049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50479" y="3349878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4">
                <a:moveTo>
                  <a:pt x="0" y="24384"/>
                </a:moveTo>
                <a:lnTo>
                  <a:pt x="3022" y="17984"/>
                </a:lnTo>
                <a:lnTo>
                  <a:pt x="6365" y="11763"/>
                </a:lnTo>
                <a:lnTo>
                  <a:pt x="10019" y="5756"/>
                </a:lnTo>
                <a:lnTo>
                  <a:pt x="13970" y="0"/>
                </a:lnTo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66202" y="3341751"/>
            <a:ext cx="23495" cy="32384"/>
          </a:xfrm>
          <a:custGeom>
            <a:avLst/>
            <a:gdLst/>
            <a:ahLst/>
            <a:cxnLst/>
            <a:rect l="l" t="t" r="r" b="b"/>
            <a:pathLst>
              <a:path w="23495" h="32385">
                <a:moveTo>
                  <a:pt x="0" y="0"/>
                </a:moveTo>
                <a:lnTo>
                  <a:pt x="6544" y="7302"/>
                </a:lnTo>
                <a:lnTo>
                  <a:pt x="12636" y="15081"/>
                </a:lnTo>
                <a:lnTo>
                  <a:pt x="18252" y="23288"/>
                </a:lnTo>
                <a:lnTo>
                  <a:pt x="23368" y="31876"/>
                </a:lnTo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99918" y="3462909"/>
            <a:ext cx="1270" cy="27940"/>
          </a:xfrm>
          <a:custGeom>
            <a:avLst/>
            <a:gdLst/>
            <a:ahLst/>
            <a:cxnLst/>
            <a:rect l="l" t="t" r="r" b="b"/>
            <a:pathLst>
              <a:path w="1270" h="27939">
                <a:moveTo>
                  <a:pt x="91" y="27812"/>
                </a:moveTo>
                <a:lnTo>
                  <a:pt x="0" y="20859"/>
                </a:lnTo>
                <a:lnTo>
                  <a:pt x="123" y="13906"/>
                </a:lnTo>
                <a:lnTo>
                  <a:pt x="484" y="6953"/>
                </a:lnTo>
                <a:lnTo>
                  <a:pt x="1107" y="0"/>
                </a:lnTo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44484" y="3589020"/>
            <a:ext cx="173863" cy="15671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79745" y="328764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14350" y="0"/>
                </a:moveTo>
                <a:lnTo>
                  <a:pt x="8000" y="2301"/>
                </a:lnTo>
                <a:lnTo>
                  <a:pt x="3174" y="6699"/>
                </a:lnTo>
                <a:lnTo>
                  <a:pt x="349" y="12573"/>
                </a:lnTo>
                <a:lnTo>
                  <a:pt x="0" y="19303"/>
                </a:lnTo>
                <a:lnTo>
                  <a:pt x="2301" y="25654"/>
                </a:lnTo>
                <a:lnTo>
                  <a:pt x="6699" y="30480"/>
                </a:lnTo>
                <a:lnTo>
                  <a:pt x="12572" y="33305"/>
                </a:lnTo>
                <a:lnTo>
                  <a:pt x="19303" y="33654"/>
                </a:lnTo>
                <a:lnTo>
                  <a:pt x="25707" y="31353"/>
                </a:lnTo>
                <a:lnTo>
                  <a:pt x="30527" y="26955"/>
                </a:lnTo>
                <a:lnTo>
                  <a:pt x="33323" y="21082"/>
                </a:lnTo>
                <a:lnTo>
                  <a:pt x="33654" y="14350"/>
                </a:lnTo>
                <a:lnTo>
                  <a:pt x="31406" y="8000"/>
                </a:lnTo>
                <a:lnTo>
                  <a:pt x="27003" y="3174"/>
                </a:lnTo>
                <a:lnTo>
                  <a:pt x="21099" y="349"/>
                </a:lnTo>
                <a:lnTo>
                  <a:pt x="1435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79769" y="3150742"/>
            <a:ext cx="67436" cy="6731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13447" y="3008122"/>
            <a:ext cx="100965" cy="1009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79745" y="3287648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33654" y="14350"/>
                </a:moveTo>
                <a:lnTo>
                  <a:pt x="33323" y="21082"/>
                </a:lnTo>
                <a:lnTo>
                  <a:pt x="30527" y="26955"/>
                </a:lnTo>
                <a:lnTo>
                  <a:pt x="25707" y="31353"/>
                </a:lnTo>
                <a:lnTo>
                  <a:pt x="19303" y="33654"/>
                </a:lnTo>
                <a:lnTo>
                  <a:pt x="12572" y="33305"/>
                </a:lnTo>
                <a:lnTo>
                  <a:pt x="6699" y="30480"/>
                </a:lnTo>
                <a:lnTo>
                  <a:pt x="2301" y="25654"/>
                </a:lnTo>
                <a:lnTo>
                  <a:pt x="0" y="19303"/>
                </a:lnTo>
                <a:lnTo>
                  <a:pt x="349" y="12573"/>
                </a:lnTo>
                <a:lnTo>
                  <a:pt x="3174" y="6699"/>
                </a:lnTo>
                <a:lnTo>
                  <a:pt x="8000" y="2301"/>
                </a:lnTo>
                <a:lnTo>
                  <a:pt x="14350" y="0"/>
                </a:lnTo>
                <a:lnTo>
                  <a:pt x="21099" y="349"/>
                </a:lnTo>
                <a:lnTo>
                  <a:pt x="27003" y="3174"/>
                </a:lnTo>
                <a:lnTo>
                  <a:pt x="31406" y="8000"/>
                </a:lnTo>
                <a:lnTo>
                  <a:pt x="33654" y="14350"/>
                </a:lnTo>
                <a:close/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70244" y="3141217"/>
            <a:ext cx="86486" cy="863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03922" y="2998597"/>
            <a:ext cx="120015" cy="12001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627" y="810529"/>
            <a:ext cx="4654300" cy="335493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43559" y="2446147"/>
            <a:ext cx="1400175" cy="151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25120" indent="13525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Laikinasis  </a:t>
            </a:r>
            <a:r>
              <a:rPr sz="1400" b="1" dirty="0">
                <a:latin typeface="Times New Roman"/>
                <a:cs typeface="Times New Roman"/>
              </a:rPr>
              <a:t>įvežimas</a:t>
            </a:r>
            <a:r>
              <a:rPr sz="1400" b="1" spc="-10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53xx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509270" marR="21907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Lai</a:t>
            </a:r>
            <a:r>
              <a:rPr sz="1400" b="1" spc="-30" dirty="0">
                <a:latin typeface="Times New Roman"/>
                <a:cs typeface="Times New Roman"/>
              </a:rPr>
              <a:t>k</a:t>
            </a:r>
            <a:r>
              <a:rPr sz="1400" b="1" dirty="0">
                <a:latin typeface="Times New Roman"/>
                <a:cs typeface="Times New Roman"/>
              </a:rPr>
              <a:t>inas  įvež</a:t>
            </a:r>
            <a:r>
              <a:rPr sz="1400" b="1" spc="5" dirty="0">
                <a:latin typeface="Times New Roman"/>
                <a:cs typeface="Times New Roman"/>
              </a:rPr>
              <a:t>i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  <a:p>
            <a:pPr marL="28194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perdirbti</a:t>
            </a:r>
            <a:r>
              <a:rPr sz="1400" b="1" spc="-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51xx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080118" y="4051172"/>
            <a:ext cx="886460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Bendroji  </a:t>
            </a:r>
            <a:r>
              <a:rPr sz="1400" b="1" dirty="0">
                <a:latin typeface="Times New Roman"/>
                <a:cs typeface="Times New Roman"/>
              </a:rPr>
              <a:t>išvežimo  de</a:t>
            </a:r>
            <a:r>
              <a:rPr sz="1400" b="1" spc="-30" dirty="0">
                <a:latin typeface="Times New Roman"/>
                <a:cs typeface="Times New Roman"/>
              </a:rPr>
              <a:t>k</a:t>
            </a:r>
            <a:r>
              <a:rPr sz="1400" b="1" dirty="0">
                <a:latin typeface="Times New Roman"/>
                <a:cs typeface="Times New Roman"/>
              </a:rPr>
              <a:t>lar</a:t>
            </a:r>
            <a:r>
              <a:rPr sz="1400" b="1" spc="5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cija  </a:t>
            </a:r>
            <a:r>
              <a:rPr sz="1400" b="1" spc="-5" dirty="0">
                <a:latin typeface="Times New Roman"/>
                <a:cs typeface="Times New Roman"/>
              </a:rPr>
              <a:t>EXS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20427" y="250952"/>
            <a:ext cx="1051150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...tiekimo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grandinių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priežiūra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bei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jų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saugumo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vientisumo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užtikrinimas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reikalauja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daug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žinių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(informacijos),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laiko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didelių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darbo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sąnaudų...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9911779"/>
      </p:ext>
    </p:extLst>
  </p:cSld>
  <p:clrMapOvr>
    <a:masterClrMapping/>
  </p:clrMapOvr>
</p:sld>
</file>

<file path=ppt/theme/theme1.xml><?xml version="1.0" encoding="utf-8"?>
<a:theme xmlns:a="http://schemas.openxmlformats.org/drawingml/2006/main" name="Muitines indelis i sauguma 2018-10-18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Muitines indelis i sauguma 2018-10-18</Template>
  <TotalTime>412</TotalTime>
  <Words>518</Words>
  <Application>Microsoft Office PowerPoint</Application>
  <PresentationFormat>Plačiaekranė</PresentationFormat>
  <Paragraphs>176</Paragraphs>
  <Slides>20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SourceSansPro-Black</vt:lpstr>
      <vt:lpstr>SourceSansPro-Regular</vt:lpstr>
      <vt:lpstr>Times New Roman</vt:lpstr>
      <vt:lpstr>Verdana</vt:lpstr>
      <vt:lpstr>Wingdings 3</vt:lpstr>
      <vt:lpstr>Muitines indelis i sauguma 2018-10-18</vt:lpstr>
      <vt:lpstr> </vt:lpstr>
      <vt:lpstr>Turinys</vt:lpstr>
      <vt:lpstr>  “Konfrontacinės Svarstyklės”</vt:lpstr>
      <vt:lpstr>Pavyzdys (verslas + valstybė + kontrolė)</vt:lpstr>
      <vt:lpstr>Licencijos per 2017 m. (LR vertė 70.60 mln. eurų)</vt:lpstr>
      <vt:lpstr>Tranzitas ir Perkrovimai</vt:lpstr>
      <vt:lpstr>„PowerPoint“ pateiktis</vt:lpstr>
      <vt:lpstr>KUR DINGSTA SAUGOTOS IR DEKLARUOTOS PREKĖS?</vt:lpstr>
      <vt:lpstr>„PowerPoint“ pateiktis</vt:lpstr>
      <vt:lpstr>Reglamentas Nr. 428/2009</vt:lpstr>
      <vt:lpstr>Eksportuotojo sąvoka         (Reglamentas 428 – Muitinės kodeksas ES)</vt:lpstr>
      <vt:lpstr>Reglamento  428/2009 pakeitimai  Tranzito sąvoka  2019 - ?</vt:lpstr>
      <vt:lpstr>Virtualaus kodo „Y901“ rizika/grėsmės </vt:lpstr>
      <vt:lpstr>„PowerPoint“ pateiktis</vt:lpstr>
      <vt:lpstr>BREXIT  ?</vt:lpstr>
      <vt:lpstr>„PowerPoint“ pateiktis</vt:lpstr>
      <vt:lpstr>Muitinės kontrolės priemonės </vt:lpstr>
      <vt:lpstr>833/2014   10 straipsnis  </vt:lpstr>
      <vt:lpstr>Apibendrinimas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and Transshipment </dc:title>
  <dc:creator>Rolandas Jurgaitis</dc:creator>
  <cp:lastModifiedBy>Rolandas Jurgaitis</cp:lastModifiedBy>
  <cp:revision>37</cp:revision>
  <dcterms:created xsi:type="dcterms:W3CDTF">2018-11-30T12:26:59Z</dcterms:created>
  <dcterms:modified xsi:type="dcterms:W3CDTF">2019-02-27T08:55:20Z</dcterms:modified>
</cp:coreProperties>
</file>