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61" r:id="rId3"/>
    <p:sldMasterId id="2147483776" r:id="rId4"/>
    <p:sldMasterId id="2147483795" r:id="rId5"/>
    <p:sldMasterId id="2147483807" r:id="rId6"/>
  </p:sldMasterIdLst>
  <p:notesMasterIdLst>
    <p:notesMasterId r:id="rId13"/>
  </p:notesMasterIdLst>
  <p:handoutMasterIdLst>
    <p:handoutMasterId r:id="rId14"/>
  </p:handoutMasterIdLst>
  <p:sldIdLst>
    <p:sldId id="320" r:id="rId7"/>
    <p:sldId id="321" r:id="rId8"/>
    <p:sldId id="322" r:id="rId9"/>
    <p:sldId id="302" r:id="rId10"/>
    <p:sldId id="325" r:id="rId11"/>
    <p:sldId id="31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C6C"/>
    <a:srgbClr val="FFCB00"/>
    <a:srgbClr val="8DA7D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F0C1-FD1E-41A1-9E4E-E1016EED3581}" type="datetimeFigureOut">
              <a:rPr lang="lt-LT" smtClean="0"/>
              <a:t>2021-12-10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03F7-8963-4474-8FC7-184A57D0E66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583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80F278-74EE-4507-8083-4B2A69CCEF7C}" type="datetimeFigureOut">
              <a:rPr lang="lt-LT" smtClean="0"/>
              <a:t>2021-12-10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22E35C-E2A8-400F-965D-1D93C9E210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84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f617e1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f617e1b1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28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f617e1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f617e1b1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50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f617e1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f617e1b1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27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37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460437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7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47781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21" y="279336"/>
            <a:ext cx="10362963" cy="818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24" y="1218918"/>
            <a:ext cx="5104477" cy="4628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1429" y="1218939"/>
            <a:ext cx="5106065" cy="2237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1429" y="3609161"/>
            <a:ext cx="5106065" cy="2237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661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Text"/>
          <p:cNvSpPr txBox="1">
            <a:spLocks noGrp="1"/>
          </p:cNvSpPr>
          <p:nvPr>
            <p:ph type="title"/>
          </p:nvPr>
        </p:nvSpPr>
        <p:spPr>
          <a:xfrm>
            <a:off x="363638" y="365127"/>
            <a:ext cx="10515601" cy="1000689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99205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2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12178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14807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Picture Layout 2">
    <p:bg>
      <p:bgPr>
        <a:solidFill>
          <a:srgbClr val="194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138117" y="114966"/>
            <a:ext cx="8345487" cy="3586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2" y="3820163"/>
            <a:ext cx="3461069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639492" y="114966"/>
            <a:ext cx="3461069" cy="3586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8114" y="3820163"/>
            <a:ext cx="3461068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734757" y="3820163"/>
            <a:ext cx="4748847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95791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itle Text"/>
          <p:cNvSpPr txBox="1">
            <a:spLocks noGrp="1"/>
          </p:cNvSpPr>
          <p:nvPr>
            <p:ph type="title"/>
          </p:nvPr>
        </p:nvSpPr>
        <p:spPr>
          <a:xfrm>
            <a:off x="415612" y="992766"/>
            <a:ext cx="11360801" cy="2736801"/>
          </a:xfrm>
          <a:prstGeom prst="rect">
            <a:avLst/>
          </a:prstGeom>
        </p:spPr>
        <p:txBody>
          <a:bodyPr anchor="b"/>
          <a:lstStyle>
            <a:lvl1pPr algn="ctr">
              <a:defRPr sz="6933"/>
            </a:lvl1pPr>
          </a:lstStyle>
          <a:p>
            <a:r>
              <a:t>Title Text</a:t>
            </a:r>
          </a:p>
        </p:txBody>
      </p:sp>
      <p:sp>
        <p:nvSpPr>
          <p:cNvPr id="4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3778834"/>
            <a:ext cx="11360803" cy="105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3733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3733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3733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3733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38474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le Tex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11447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3" cy="4555200"/>
          </a:xfrm>
          <a:prstGeom prst="rect">
            <a:avLst/>
          </a:prstGeom>
        </p:spPr>
        <p:txBody>
          <a:bodyPr/>
          <a:lstStyle>
            <a:lvl1pPr marL="609570" indent="-423312">
              <a:buSzPts val="1400"/>
              <a:defRPr sz="1867"/>
            </a:lvl1pPr>
            <a:lvl2pPr marL="1286869" indent="-474109">
              <a:buSzPts val="1400"/>
              <a:defRPr sz="1867"/>
            </a:lvl2pPr>
            <a:lvl3pPr marL="1896438" indent="-474109">
              <a:buSzPts val="1400"/>
              <a:defRPr sz="1867"/>
            </a:lvl3pPr>
            <a:lvl4pPr marL="2506007" indent="-474109">
              <a:buSzPts val="1400"/>
              <a:defRPr sz="1867"/>
            </a:lvl4pPr>
            <a:lvl5pPr marL="3115577" indent="-474109">
              <a:buSzPts val="1400"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6443199" y="1536633"/>
            <a:ext cx="5333203" cy="4555200"/>
          </a:xfrm>
          <a:prstGeom prst="rect">
            <a:avLst/>
          </a:prstGeom>
        </p:spPr>
        <p:txBody>
          <a:bodyPr/>
          <a:lstStyle>
            <a:lvl1pPr marL="609570" indent="-423312">
              <a:buSzPts val="1400"/>
              <a:defRPr sz="1400"/>
            </a:lvl1pPr>
          </a:lstStyle>
          <a:p>
            <a:pPr marL="457189" indent="-317492">
              <a:buSzPts val="1400"/>
              <a:defRPr sz="1400"/>
            </a:pPr>
            <a:endParaRPr/>
          </a:p>
        </p:txBody>
      </p:sp>
      <p:sp>
        <p:nvSpPr>
          <p:cNvPr id="4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20223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11062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le Text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1" cy="1007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201"/>
          </a:xfrm>
          <a:prstGeom prst="rect">
            <a:avLst/>
          </a:prstGeom>
        </p:spPr>
        <p:txBody>
          <a:bodyPr/>
          <a:lstStyle>
            <a:lvl1pPr marL="609570" indent="-406379">
              <a:buSzPts val="1200"/>
              <a:defRPr sz="1600"/>
            </a:lvl1pPr>
            <a:lvl2pPr marL="1219140" indent="-406381">
              <a:buSzPts val="1200"/>
              <a:defRPr sz="1600"/>
            </a:lvl2pPr>
            <a:lvl3pPr marL="1828708" indent="-406381">
              <a:buSzPts val="1200"/>
              <a:defRPr sz="1600"/>
            </a:lvl3pPr>
            <a:lvl4pPr marL="2438278" indent="-406381">
              <a:buSzPts val="1200"/>
              <a:defRPr sz="1600"/>
            </a:lvl4pPr>
            <a:lvl5pPr marL="3047848" indent="-406381">
              <a:buSzPts val="12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239946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itle Text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1" cy="5454401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3972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2993020" y="6762"/>
            <a:ext cx="1859661" cy="6863917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3470022" y="-4713"/>
            <a:ext cx="1527735" cy="6873277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128604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9"/>
          <p:cNvSpPr/>
          <p:nvPr/>
        </p:nvSpPr>
        <p:spPr>
          <a:xfrm>
            <a:off x="6096000" y="-166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800"/>
            </a:pPr>
            <a:endParaRPr sz="2400"/>
          </a:p>
        </p:txBody>
      </p:sp>
      <p:sp>
        <p:nvSpPr>
          <p:cNvPr id="519" name="Title Text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4"/>
            <a:ext cx="5393600" cy="164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1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6586000" y="965432"/>
            <a:ext cx="5116000" cy="4926803"/>
          </a:xfrm>
          <a:prstGeom prst="rect">
            <a:avLst/>
          </a:prstGeom>
        </p:spPr>
        <p:txBody>
          <a:bodyPr anchor="ctr"/>
          <a:lstStyle>
            <a:lvl1pPr marL="609570" indent="-457178">
              <a:defRPr/>
            </a:lvl1pPr>
          </a:lstStyle>
          <a:p>
            <a:pPr marL="457189" indent="-342892"/>
            <a:endParaRPr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25777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5640768"/>
            <a:ext cx="7998403" cy="806801"/>
          </a:xfrm>
          <a:prstGeom prst="rect">
            <a:avLst/>
          </a:prstGeom>
        </p:spPr>
        <p:txBody>
          <a:bodyPr anchor="ctr"/>
          <a:lstStyle>
            <a:lvl1pPr marL="304783" indent="1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29080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itle Text"/>
          <p:cNvSpPr txBox="1">
            <a:spLocks noGrp="1"/>
          </p:cNvSpPr>
          <p:nvPr>
            <p:ph type="title"/>
          </p:nvPr>
        </p:nvSpPr>
        <p:spPr>
          <a:xfrm>
            <a:off x="415599" y="1474833"/>
            <a:ext cx="11360803" cy="2618000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5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4202967"/>
            <a:ext cx="11360803" cy="1734400"/>
          </a:xfrm>
          <a:prstGeom prst="rect">
            <a:avLst/>
          </a:prstGeom>
        </p:spPr>
        <p:txBody>
          <a:bodyPr/>
          <a:lstStyle>
            <a:lvl1pPr marL="609570" indent="-457178" algn="ctr"/>
            <a:lvl2pPr marL="1340086" indent="-544258" algn="ctr"/>
            <a:lvl3pPr marL="1949654" indent="-544257" algn="ctr"/>
            <a:lvl4pPr marL="2559224" indent="-544258" algn="ctr"/>
            <a:lvl5pPr marL="3168793" indent="-544257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00152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014029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705906" y="4585385"/>
            <a:ext cx="10515601" cy="1325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8800" spc="-5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554" name="Paveikslėlis 5" descr="Paveikslėlis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0350" y="5441429"/>
            <a:ext cx="1545340" cy="1176532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Straight Connector 9"/>
          <p:cNvSpPr/>
          <p:nvPr/>
        </p:nvSpPr>
        <p:spPr>
          <a:xfrm flipV="1">
            <a:off x="1" y="6677092"/>
            <a:ext cx="12192001" cy="14885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556" name="Paveikslėlio vietos rezervavimo ženklas 11"/>
          <p:cNvSpPr>
            <a:spLocks noGrp="1"/>
          </p:cNvSpPr>
          <p:nvPr>
            <p:ph type="pic" idx="13"/>
          </p:nvPr>
        </p:nvSpPr>
        <p:spPr>
          <a:xfrm>
            <a:off x="0" y="-9524"/>
            <a:ext cx="12192000" cy="3635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97373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42803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42803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03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63685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79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0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579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579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05602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9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1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1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1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24120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0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20761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1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074802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2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0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37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37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7628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32354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2B2B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41934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20" indent="-249931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06932" indent="-247638" algn="ctr" defTabSz="1219140">
              <a:lnSpc>
                <a:spcPct val="86000"/>
              </a:lnSpc>
              <a:buClrTx/>
              <a:buSzPct val="100000"/>
              <a:buFontTx/>
              <a:buChar char="•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5521" indent="-247638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64110" indent="-247638" algn="ctr" defTabSz="1219140">
              <a:lnSpc>
                <a:spcPct val="86000"/>
              </a:lnSpc>
              <a:buClrTx/>
              <a:buSzPct val="100000"/>
              <a:buFontTx/>
              <a:buChar char="»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07483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itle Text"/>
          <p:cNvSpPr txBox="1">
            <a:spLocks noGrp="1"/>
          </p:cNvSpPr>
          <p:nvPr>
            <p:ph type="title"/>
          </p:nvPr>
        </p:nvSpPr>
        <p:spPr>
          <a:xfrm>
            <a:off x="914400" y="2130427"/>
            <a:ext cx="10363200" cy="1470027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36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7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4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0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27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30459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itle Text"/>
          <p:cNvSpPr txBox="1">
            <a:spLocks noGrp="1"/>
          </p:cNvSpPr>
          <p:nvPr>
            <p:ph type="title"/>
          </p:nvPr>
        </p:nvSpPr>
        <p:spPr>
          <a:xfrm>
            <a:off x="363638" y="365127"/>
            <a:ext cx="10515601" cy="1000689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2B2B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11912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2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101670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1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7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42803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03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46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07" indent="-34288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42803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03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51997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1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90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1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579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03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46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07" indent="-34288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579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03098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1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2438400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1"/>
            <a:ext cx="2438400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1"/>
            <a:ext cx="2438400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1"/>
            <a:ext cx="2438400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03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46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07" indent="-34288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1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1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9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1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1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55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194226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1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03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46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07" indent="-34288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20761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1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61907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1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3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5085589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1"/>
            <a:ext cx="5085591" cy="2644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37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03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46" indent="-25716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07" indent="-342883" defTabSz="121911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37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1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5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575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100318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847352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836440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s slide layout">
    <p:bg>
      <p:bgPr>
        <a:solidFill>
          <a:srgbClr val="2C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2460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ectangle 2"/>
          <p:cNvSpPr/>
          <p:nvPr/>
        </p:nvSpPr>
        <p:spPr>
          <a:xfrm>
            <a:off x="0" y="0"/>
            <a:ext cx="3981453" cy="6858000"/>
          </a:xfrm>
          <a:prstGeom prst="rect">
            <a:avLst/>
          </a:prstGeom>
          <a:solidFill>
            <a:srgbClr val="2C2F45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grpSp>
        <p:nvGrpSpPr>
          <p:cNvPr id="772" name="Group 16"/>
          <p:cNvGrpSpPr/>
          <p:nvPr/>
        </p:nvGrpSpPr>
        <p:grpSpPr>
          <a:xfrm>
            <a:off x="2864346" y="4060242"/>
            <a:ext cx="519743" cy="807236"/>
            <a:chOff x="0" y="0"/>
            <a:chExt cx="389806" cy="605426"/>
          </a:xfrm>
        </p:grpSpPr>
        <p:sp>
          <p:nvSpPr>
            <p:cNvPr id="767" name="Trapezoid 17"/>
            <p:cNvSpPr/>
            <p:nvPr/>
          </p:nvSpPr>
          <p:spPr>
            <a:xfrm rot="8023927" flipH="1">
              <a:off x="184023" y="207309"/>
              <a:ext cx="123285" cy="8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760" y="0"/>
                  </a:lnTo>
                  <a:lnTo>
                    <a:pt x="1984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3524C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68" name="Trapezoid 18"/>
            <p:cNvSpPr/>
            <p:nvPr/>
          </p:nvSpPr>
          <p:spPr>
            <a:xfrm rot="9389225" flipH="1">
              <a:off x="286801" y="393993"/>
              <a:ext cx="89950" cy="8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503" y="0"/>
                  </a:lnTo>
                  <a:lnTo>
                    <a:pt x="1909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3524C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69" name="Trapezoid 19"/>
            <p:cNvSpPr/>
            <p:nvPr/>
          </p:nvSpPr>
          <p:spPr>
            <a:xfrm rot="8023927" flipH="1">
              <a:off x="56820" y="27176"/>
              <a:ext cx="174213" cy="23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70" name="Trapezoid 20"/>
            <p:cNvSpPr/>
            <p:nvPr/>
          </p:nvSpPr>
          <p:spPr>
            <a:xfrm rot="9389225" flipH="1">
              <a:off x="224889" y="248828"/>
              <a:ext cx="127107" cy="16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71" name="Trapezoid 21"/>
            <p:cNvSpPr/>
            <p:nvPr/>
          </p:nvSpPr>
          <p:spPr>
            <a:xfrm rot="10978880" flipH="1">
              <a:off x="290535" y="446773"/>
              <a:ext cx="81389" cy="15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775" name="Group 22"/>
          <p:cNvGrpSpPr/>
          <p:nvPr/>
        </p:nvGrpSpPr>
        <p:grpSpPr>
          <a:xfrm>
            <a:off x="2671837" y="4479732"/>
            <a:ext cx="1007491" cy="1007213"/>
            <a:chOff x="0" y="0"/>
            <a:chExt cx="755617" cy="755409"/>
          </a:xfrm>
        </p:grpSpPr>
        <p:sp>
          <p:nvSpPr>
            <p:cNvPr id="773" name="Freeform: Shape 23"/>
            <p:cNvSpPr/>
            <p:nvPr/>
          </p:nvSpPr>
          <p:spPr>
            <a:xfrm rot="20269720">
              <a:off x="87898" y="87983"/>
              <a:ext cx="579821" cy="57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41" extrusionOk="0">
                  <a:moveTo>
                    <a:pt x="20441" y="15273"/>
                  </a:moveTo>
                  <a:cubicBezTo>
                    <a:pt x="20221" y="15223"/>
                    <a:pt x="20001" y="15173"/>
                    <a:pt x="19780" y="15128"/>
                  </a:cubicBezTo>
                  <a:cubicBezTo>
                    <a:pt x="19602" y="15086"/>
                    <a:pt x="19419" y="15049"/>
                    <a:pt x="19240" y="15003"/>
                  </a:cubicBezTo>
                  <a:cubicBezTo>
                    <a:pt x="19124" y="14974"/>
                    <a:pt x="19033" y="15007"/>
                    <a:pt x="18958" y="15090"/>
                  </a:cubicBezTo>
                  <a:cubicBezTo>
                    <a:pt x="18804" y="15269"/>
                    <a:pt x="18684" y="15472"/>
                    <a:pt x="18617" y="15701"/>
                  </a:cubicBezTo>
                  <a:cubicBezTo>
                    <a:pt x="18584" y="15809"/>
                    <a:pt x="18634" y="15888"/>
                    <a:pt x="18700" y="15962"/>
                  </a:cubicBezTo>
                  <a:cubicBezTo>
                    <a:pt x="18941" y="16224"/>
                    <a:pt x="19186" y="16486"/>
                    <a:pt x="19427" y="16743"/>
                  </a:cubicBezTo>
                  <a:cubicBezTo>
                    <a:pt x="19610" y="16938"/>
                    <a:pt x="19618" y="17055"/>
                    <a:pt x="19473" y="17279"/>
                  </a:cubicBezTo>
                  <a:cubicBezTo>
                    <a:pt x="19465" y="17291"/>
                    <a:pt x="19456" y="17308"/>
                    <a:pt x="19444" y="17320"/>
                  </a:cubicBezTo>
                  <a:cubicBezTo>
                    <a:pt x="19170" y="17690"/>
                    <a:pt x="19049" y="17694"/>
                    <a:pt x="18713" y="17503"/>
                  </a:cubicBezTo>
                  <a:cubicBezTo>
                    <a:pt x="18439" y="17345"/>
                    <a:pt x="18148" y="17204"/>
                    <a:pt x="17869" y="17055"/>
                  </a:cubicBezTo>
                  <a:cubicBezTo>
                    <a:pt x="17753" y="16992"/>
                    <a:pt x="17645" y="16992"/>
                    <a:pt x="17541" y="17067"/>
                  </a:cubicBezTo>
                  <a:cubicBezTo>
                    <a:pt x="17375" y="17183"/>
                    <a:pt x="17234" y="17325"/>
                    <a:pt x="17113" y="17487"/>
                  </a:cubicBezTo>
                  <a:cubicBezTo>
                    <a:pt x="17026" y="17603"/>
                    <a:pt x="17022" y="17719"/>
                    <a:pt x="17092" y="17848"/>
                  </a:cubicBezTo>
                  <a:cubicBezTo>
                    <a:pt x="17263" y="18159"/>
                    <a:pt x="17429" y="18475"/>
                    <a:pt x="17591" y="18791"/>
                  </a:cubicBezTo>
                  <a:cubicBezTo>
                    <a:pt x="17703" y="19011"/>
                    <a:pt x="17687" y="19110"/>
                    <a:pt x="17508" y="19281"/>
                  </a:cubicBezTo>
                  <a:cubicBezTo>
                    <a:pt x="17479" y="19306"/>
                    <a:pt x="17454" y="19335"/>
                    <a:pt x="17425" y="19355"/>
                  </a:cubicBezTo>
                  <a:cubicBezTo>
                    <a:pt x="17159" y="19551"/>
                    <a:pt x="17022" y="19646"/>
                    <a:pt x="16710" y="19331"/>
                  </a:cubicBezTo>
                  <a:cubicBezTo>
                    <a:pt x="16486" y="19102"/>
                    <a:pt x="16245" y="18899"/>
                    <a:pt x="16012" y="18678"/>
                  </a:cubicBezTo>
                  <a:cubicBezTo>
                    <a:pt x="15904" y="18575"/>
                    <a:pt x="15788" y="18554"/>
                    <a:pt x="15655" y="18608"/>
                  </a:cubicBezTo>
                  <a:cubicBezTo>
                    <a:pt x="15480" y="18678"/>
                    <a:pt x="15314" y="18770"/>
                    <a:pt x="15165" y="18886"/>
                  </a:cubicBezTo>
                  <a:cubicBezTo>
                    <a:pt x="15040" y="18982"/>
                    <a:pt x="15007" y="19102"/>
                    <a:pt x="15044" y="19252"/>
                  </a:cubicBezTo>
                  <a:cubicBezTo>
                    <a:pt x="15131" y="19613"/>
                    <a:pt x="15215" y="19978"/>
                    <a:pt x="15293" y="20340"/>
                  </a:cubicBezTo>
                  <a:cubicBezTo>
                    <a:pt x="15327" y="20498"/>
                    <a:pt x="15273" y="20618"/>
                    <a:pt x="15131" y="20701"/>
                  </a:cubicBezTo>
                  <a:cubicBezTo>
                    <a:pt x="15036" y="20759"/>
                    <a:pt x="14932" y="20805"/>
                    <a:pt x="14824" y="20838"/>
                  </a:cubicBezTo>
                  <a:cubicBezTo>
                    <a:pt x="14604" y="20909"/>
                    <a:pt x="14479" y="20867"/>
                    <a:pt x="14355" y="20672"/>
                  </a:cubicBezTo>
                  <a:cubicBezTo>
                    <a:pt x="14172" y="20381"/>
                    <a:pt x="13985" y="20095"/>
                    <a:pt x="13810" y="19796"/>
                  </a:cubicBezTo>
                  <a:cubicBezTo>
                    <a:pt x="13715" y="19634"/>
                    <a:pt x="13590" y="19571"/>
                    <a:pt x="13403" y="19605"/>
                  </a:cubicBezTo>
                  <a:cubicBezTo>
                    <a:pt x="13254" y="19634"/>
                    <a:pt x="13108" y="19671"/>
                    <a:pt x="12967" y="19721"/>
                  </a:cubicBezTo>
                  <a:cubicBezTo>
                    <a:pt x="12772" y="19791"/>
                    <a:pt x="12709" y="19875"/>
                    <a:pt x="12701" y="20082"/>
                  </a:cubicBezTo>
                  <a:cubicBezTo>
                    <a:pt x="12689" y="20410"/>
                    <a:pt x="12680" y="20734"/>
                    <a:pt x="12672" y="21062"/>
                  </a:cubicBezTo>
                  <a:cubicBezTo>
                    <a:pt x="12664" y="21361"/>
                    <a:pt x="12589" y="21457"/>
                    <a:pt x="12294" y="21511"/>
                  </a:cubicBezTo>
                  <a:cubicBezTo>
                    <a:pt x="12215" y="21527"/>
                    <a:pt x="12136" y="21536"/>
                    <a:pt x="12057" y="21540"/>
                  </a:cubicBezTo>
                  <a:cubicBezTo>
                    <a:pt x="11862" y="21552"/>
                    <a:pt x="11737" y="21473"/>
                    <a:pt x="11675" y="21282"/>
                  </a:cubicBezTo>
                  <a:cubicBezTo>
                    <a:pt x="11563" y="20934"/>
                    <a:pt x="11455" y="20589"/>
                    <a:pt x="11355" y="20240"/>
                  </a:cubicBezTo>
                  <a:cubicBezTo>
                    <a:pt x="11309" y="20082"/>
                    <a:pt x="11214" y="20007"/>
                    <a:pt x="11056" y="19983"/>
                  </a:cubicBezTo>
                  <a:cubicBezTo>
                    <a:pt x="10873" y="19958"/>
                    <a:pt x="10690" y="19958"/>
                    <a:pt x="10507" y="19987"/>
                  </a:cubicBezTo>
                  <a:cubicBezTo>
                    <a:pt x="10370" y="20007"/>
                    <a:pt x="10283" y="20078"/>
                    <a:pt x="10241" y="20215"/>
                  </a:cubicBezTo>
                  <a:cubicBezTo>
                    <a:pt x="10146" y="20543"/>
                    <a:pt x="10042" y="20871"/>
                    <a:pt x="9938" y="21199"/>
                  </a:cubicBezTo>
                  <a:cubicBezTo>
                    <a:pt x="9847" y="21494"/>
                    <a:pt x="9730" y="21569"/>
                    <a:pt x="9427" y="21527"/>
                  </a:cubicBezTo>
                  <a:cubicBezTo>
                    <a:pt x="8970" y="21465"/>
                    <a:pt x="8916" y="21403"/>
                    <a:pt x="8912" y="20946"/>
                  </a:cubicBezTo>
                  <a:cubicBezTo>
                    <a:pt x="8908" y="20647"/>
                    <a:pt x="8895" y="20352"/>
                    <a:pt x="8887" y="20053"/>
                  </a:cubicBezTo>
                  <a:cubicBezTo>
                    <a:pt x="8883" y="19916"/>
                    <a:pt x="8829" y="19808"/>
                    <a:pt x="8700" y="19754"/>
                  </a:cubicBezTo>
                  <a:cubicBezTo>
                    <a:pt x="8505" y="19671"/>
                    <a:pt x="8305" y="19613"/>
                    <a:pt x="8093" y="19600"/>
                  </a:cubicBezTo>
                  <a:cubicBezTo>
                    <a:pt x="7965" y="19592"/>
                    <a:pt x="7873" y="19642"/>
                    <a:pt x="7803" y="19754"/>
                  </a:cubicBezTo>
                  <a:cubicBezTo>
                    <a:pt x="7624" y="20053"/>
                    <a:pt x="7433" y="20344"/>
                    <a:pt x="7250" y="20639"/>
                  </a:cubicBezTo>
                  <a:cubicBezTo>
                    <a:pt x="7105" y="20871"/>
                    <a:pt x="6993" y="20913"/>
                    <a:pt x="6735" y="20826"/>
                  </a:cubicBezTo>
                  <a:cubicBezTo>
                    <a:pt x="6722" y="20821"/>
                    <a:pt x="6710" y="20817"/>
                    <a:pt x="6698" y="20813"/>
                  </a:cubicBezTo>
                  <a:cubicBezTo>
                    <a:pt x="6299" y="20651"/>
                    <a:pt x="6220" y="20560"/>
                    <a:pt x="6324" y="20161"/>
                  </a:cubicBezTo>
                  <a:cubicBezTo>
                    <a:pt x="6403" y="19858"/>
                    <a:pt x="6461" y="19551"/>
                    <a:pt x="6535" y="19243"/>
                  </a:cubicBezTo>
                  <a:cubicBezTo>
                    <a:pt x="6573" y="19085"/>
                    <a:pt x="6531" y="18965"/>
                    <a:pt x="6398" y="18870"/>
                  </a:cubicBezTo>
                  <a:cubicBezTo>
                    <a:pt x="6257" y="18770"/>
                    <a:pt x="6112" y="18683"/>
                    <a:pt x="5954" y="18612"/>
                  </a:cubicBezTo>
                  <a:cubicBezTo>
                    <a:pt x="5804" y="18546"/>
                    <a:pt x="5675" y="18570"/>
                    <a:pt x="5551" y="18687"/>
                  </a:cubicBezTo>
                  <a:cubicBezTo>
                    <a:pt x="5302" y="18924"/>
                    <a:pt x="5048" y="19156"/>
                    <a:pt x="4799" y="19389"/>
                  </a:cubicBezTo>
                  <a:cubicBezTo>
                    <a:pt x="4612" y="19567"/>
                    <a:pt x="4491" y="19576"/>
                    <a:pt x="4271" y="19438"/>
                  </a:cubicBezTo>
                  <a:cubicBezTo>
                    <a:pt x="4246" y="19422"/>
                    <a:pt x="4221" y="19405"/>
                    <a:pt x="4196" y="19389"/>
                  </a:cubicBezTo>
                  <a:cubicBezTo>
                    <a:pt x="3877" y="19160"/>
                    <a:pt x="3847" y="19040"/>
                    <a:pt x="4030" y="18695"/>
                  </a:cubicBezTo>
                  <a:cubicBezTo>
                    <a:pt x="4180" y="18413"/>
                    <a:pt x="4325" y="18130"/>
                    <a:pt x="4479" y="17852"/>
                  </a:cubicBezTo>
                  <a:cubicBezTo>
                    <a:pt x="4558" y="17707"/>
                    <a:pt x="4545" y="17582"/>
                    <a:pt x="4446" y="17457"/>
                  </a:cubicBezTo>
                  <a:cubicBezTo>
                    <a:pt x="4338" y="17320"/>
                    <a:pt x="4213" y="17196"/>
                    <a:pt x="4072" y="17088"/>
                  </a:cubicBezTo>
                  <a:cubicBezTo>
                    <a:pt x="3947" y="16992"/>
                    <a:pt x="3823" y="16984"/>
                    <a:pt x="3685" y="17059"/>
                  </a:cubicBezTo>
                  <a:cubicBezTo>
                    <a:pt x="3378" y="17225"/>
                    <a:pt x="3066" y="17391"/>
                    <a:pt x="2751" y="17553"/>
                  </a:cubicBezTo>
                  <a:cubicBezTo>
                    <a:pt x="2530" y="17669"/>
                    <a:pt x="2402" y="17640"/>
                    <a:pt x="2240" y="17457"/>
                  </a:cubicBezTo>
                  <a:cubicBezTo>
                    <a:pt x="2227" y="17445"/>
                    <a:pt x="2219" y="17433"/>
                    <a:pt x="2206" y="17420"/>
                  </a:cubicBezTo>
                  <a:cubicBezTo>
                    <a:pt x="1920" y="17088"/>
                    <a:pt x="1924" y="16972"/>
                    <a:pt x="2227" y="16656"/>
                  </a:cubicBezTo>
                  <a:cubicBezTo>
                    <a:pt x="2439" y="16432"/>
                    <a:pt x="2638" y="16203"/>
                    <a:pt x="2854" y="15987"/>
                  </a:cubicBezTo>
                  <a:cubicBezTo>
                    <a:pt x="2963" y="15875"/>
                    <a:pt x="2983" y="15759"/>
                    <a:pt x="2929" y="15622"/>
                  </a:cubicBezTo>
                  <a:cubicBezTo>
                    <a:pt x="2859" y="15443"/>
                    <a:pt x="2759" y="15277"/>
                    <a:pt x="2643" y="15123"/>
                  </a:cubicBezTo>
                  <a:cubicBezTo>
                    <a:pt x="2547" y="14999"/>
                    <a:pt x="2418" y="14986"/>
                    <a:pt x="2281" y="15020"/>
                  </a:cubicBezTo>
                  <a:cubicBezTo>
                    <a:pt x="1978" y="15090"/>
                    <a:pt x="1679" y="15161"/>
                    <a:pt x="1375" y="15227"/>
                  </a:cubicBezTo>
                  <a:cubicBezTo>
                    <a:pt x="1334" y="15236"/>
                    <a:pt x="1292" y="15248"/>
                    <a:pt x="1255" y="15256"/>
                  </a:cubicBezTo>
                  <a:cubicBezTo>
                    <a:pt x="1026" y="15298"/>
                    <a:pt x="910" y="15244"/>
                    <a:pt x="806" y="15036"/>
                  </a:cubicBezTo>
                  <a:cubicBezTo>
                    <a:pt x="769" y="14957"/>
                    <a:pt x="731" y="14878"/>
                    <a:pt x="702" y="14795"/>
                  </a:cubicBezTo>
                  <a:cubicBezTo>
                    <a:pt x="628" y="14575"/>
                    <a:pt x="669" y="14451"/>
                    <a:pt x="869" y="14326"/>
                  </a:cubicBezTo>
                  <a:cubicBezTo>
                    <a:pt x="1151" y="14148"/>
                    <a:pt x="1438" y="13969"/>
                    <a:pt x="1720" y="13794"/>
                  </a:cubicBezTo>
                  <a:cubicBezTo>
                    <a:pt x="1945" y="13653"/>
                    <a:pt x="1978" y="13574"/>
                    <a:pt x="1924" y="13317"/>
                  </a:cubicBezTo>
                  <a:cubicBezTo>
                    <a:pt x="1891" y="13172"/>
                    <a:pt x="1853" y="13022"/>
                    <a:pt x="1795" y="12885"/>
                  </a:cubicBezTo>
                  <a:cubicBezTo>
                    <a:pt x="1737" y="12748"/>
                    <a:pt x="1637" y="12681"/>
                    <a:pt x="1483" y="12677"/>
                  </a:cubicBezTo>
                  <a:cubicBezTo>
                    <a:pt x="1147" y="12673"/>
                    <a:pt x="815" y="12661"/>
                    <a:pt x="478" y="12648"/>
                  </a:cubicBezTo>
                  <a:cubicBezTo>
                    <a:pt x="175" y="12640"/>
                    <a:pt x="83" y="12561"/>
                    <a:pt x="29" y="12270"/>
                  </a:cubicBezTo>
                  <a:cubicBezTo>
                    <a:pt x="25" y="12241"/>
                    <a:pt x="17" y="12212"/>
                    <a:pt x="13" y="12183"/>
                  </a:cubicBezTo>
                  <a:cubicBezTo>
                    <a:pt x="-33" y="11813"/>
                    <a:pt x="29" y="11718"/>
                    <a:pt x="391" y="11610"/>
                  </a:cubicBezTo>
                  <a:cubicBezTo>
                    <a:pt x="690" y="11519"/>
                    <a:pt x="989" y="11419"/>
                    <a:pt x="1292" y="11336"/>
                  </a:cubicBezTo>
                  <a:cubicBezTo>
                    <a:pt x="1459" y="11290"/>
                    <a:pt x="1546" y="11195"/>
                    <a:pt x="1562" y="11033"/>
                  </a:cubicBezTo>
                  <a:cubicBezTo>
                    <a:pt x="1579" y="10842"/>
                    <a:pt x="1587" y="10646"/>
                    <a:pt x="1550" y="10455"/>
                  </a:cubicBezTo>
                  <a:cubicBezTo>
                    <a:pt x="1529" y="10331"/>
                    <a:pt x="1459" y="10256"/>
                    <a:pt x="1338" y="10219"/>
                  </a:cubicBezTo>
                  <a:cubicBezTo>
                    <a:pt x="1018" y="10123"/>
                    <a:pt x="698" y="10024"/>
                    <a:pt x="378" y="9924"/>
                  </a:cubicBezTo>
                  <a:cubicBezTo>
                    <a:pt x="29" y="9816"/>
                    <a:pt x="-8" y="9758"/>
                    <a:pt x="13" y="9392"/>
                  </a:cubicBezTo>
                  <a:cubicBezTo>
                    <a:pt x="17" y="9318"/>
                    <a:pt x="33" y="9243"/>
                    <a:pt x="50" y="9172"/>
                  </a:cubicBezTo>
                  <a:cubicBezTo>
                    <a:pt x="100" y="8989"/>
                    <a:pt x="204" y="8906"/>
                    <a:pt x="395" y="8898"/>
                  </a:cubicBezTo>
                  <a:cubicBezTo>
                    <a:pt x="707" y="8886"/>
                    <a:pt x="1014" y="8877"/>
                    <a:pt x="1326" y="8869"/>
                  </a:cubicBezTo>
                  <a:cubicBezTo>
                    <a:pt x="1371" y="8869"/>
                    <a:pt x="1417" y="8865"/>
                    <a:pt x="1463" y="8865"/>
                  </a:cubicBezTo>
                  <a:cubicBezTo>
                    <a:pt x="1670" y="8873"/>
                    <a:pt x="1778" y="8757"/>
                    <a:pt x="1832" y="8574"/>
                  </a:cubicBezTo>
                  <a:cubicBezTo>
                    <a:pt x="1874" y="8437"/>
                    <a:pt x="1911" y="8300"/>
                    <a:pt x="1940" y="8163"/>
                  </a:cubicBezTo>
                  <a:cubicBezTo>
                    <a:pt x="1978" y="7972"/>
                    <a:pt x="1932" y="7881"/>
                    <a:pt x="1766" y="7773"/>
                  </a:cubicBezTo>
                  <a:cubicBezTo>
                    <a:pt x="1483" y="7594"/>
                    <a:pt x="1197" y="7415"/>
                    <a:pt x="914" y="7241"/>
                  </a:cubicBezTo>
                  <a:cubicBezTo>
                    <a:pt x="661" y="7083"/>
                    <a:pt x="623" y="6983"/>
                    <a:pt x="723" y="6697"/>
                  </a:cubicBezTo>
                  <a:cubicBezTo>
                    <a:pt x="752" y="6606"/>
                    <a:pt x="790" y="6514"/>
                    <a:pt x="844" y="6435"/>
                  </a:cubicBezTo>
                  <a:cubicBezTo>
                    <a:pt x="931" y="6302"/>
                    <a:pt x="1051" y="6236"/>
                    <a:pt x="1218" y="6277"/>
                  </a:cubicBezTo>
                  <a:cubicBezTo>
                    <a:pt x="1571" y="6361"/>
                    <a:pt x="1928" y="6435"/>
                    <a:pt x="2281" y="6523"/>
                  </a:cubicBezTo>
                  <a:cubicBezTo>
                    <a:pt x="2443" y="6564"/>
                    <a:pt x="2568" y="6527"/>
                    <a:pt x="2668" y="6394"/>
                  </a:cubicBezTo>
                  <a:cubicBezTo>
                    <a:pt x="2771" y="6253"/>
                    <a:pt x="2863" y="6099"/>
                    <a:pt x="2929" y="5937"/>
                  </a:cubicBezTo>
                  <a:cubicBezTo>
                    <a:pt x="2987" y="5792"/>
                    <a:pt x="2971" y="5667"/>
                    <a:pt x="2854" y="5547"/>
                  </a:cubicBezTo>
                  <a:cubicBezTo>
                    <a:pt x="2614" y="5302"/>
                    <a:pt x="2385" y="5048"/>
                    <a:pt x="2148" y="4795"/>
                  </a:cubicBezTo>
                  <a:cubicBezTo>
                    <a:pt x="1965" y="4595"/>
                    <a:pt x="1957" y="4483"/>
                    <a:pt x="2107" y="4259"/>
                  </a:cubicBezTo>
                  <a:cubicBezTo>
                    <a:pt x="2132" y="4226"/>
                    <a:pt x="2152" y="4188"/>
                    <a:pt x="2177" y="4155"/>
                  </a:cubicBezTo>
                  <a:cubicBezTo>
                    <a:pt x="2389" y="3877"/>
                    <a:pt x="2505" y="3852"/>
                    <a:pt x="2817" y="4014"/>
                  </a:cubicBezTo>
                  <a:cubicBezTo>
                    <a:pt x="3108" y="4168"/>
                    <a:pt x="3399" y="4317"/>
                    <a:pt x="3681" y="4475"/>
                  </a:cubicBezTo>
                  <a:cubicBezTo>
                    <a:pt x="3831" y="4558"/>
                    <a:pt x="3964" y="4542"/>
                    <a:pt x="4088" y="4438"/>
                  </a:cubicBezTo>
                  <a:cubicBezTo>
                    <a:pt x="4213" y="4334"/>
                    <a:pt x="4329" y="4218"/>
                    <a:pt x="4437" y="4093"/>
                  </a:cubicBezTo>
                  <a:cubicBezTo>
                    <a:pt x="4545" y="3964"/>
                    <a:pt x="4570" y="3835"/>
                    <a:pt x="4483" y="3678"/>
                  </a:cubicBezTo>
                  <a:cubicBezTo>
                    <a:pt x="4309" y="3366"/>
                    <a:pt x="4147" y="3051"/>
                    <a:pt x="3980" y="2735"/>
                  </a:cubicBezTo>
                  <a:cubicBezTo>
                    <a:pt x="3872" y="2527"/>
                    <a:pt x="3897" y="2415"/>
                    <a:pt x="4068" y="2257"/>
                  </a:cubicBezTo>
                  <a:cubicBezTo>
                    <a:pt x="4147" y="2183"/>
                    <a:pt x="4234" y="2120"/>
                    <a:pt x="4329" y="2062"/>
                  </a:cubicBezTo>
                  <a:cubicBezTo>
                    <a:pt x="4496" y="1967"/>
                    <a:pt x="4612" y="1979"/>
                    <a:pt x="4753" y="2108"/>
                  </a:cubicBezTo>
                  <a:cubicBezTo>
                    <a:pt x="4994" y="2328"/>
                    <a:pt x="5235" y="2552"/>
                    <a:pt x="5472" y="2776"/>
                  </a:cubicBezTo>
                  <a:cubicBezTo>
                    <a:pt x="5721" y="3013"/>
                    <a:pt x="5775" y="3021"/>
                    <a:pt x="6078" y="2864"/>
                  </a:cubicBezTo>
                  <a:cubicBezTo>
                    <a:pt x="6199" y="2801"/>
                    <a:pt x="6311" y="2735"/>
                    <a:pt x="6419" y="2652"/>
                  </a:cubicBezTo>
                  <a:cubicBezTo>
                    <a:pt x="6535" y="2556"/>
                    <a:pt x="6573" y="2444"/>
                    <a:pt x="6535" y="2295"/>
                  </a:cubicBezTo>
                  <a:cubicBezTo>
                    <a:pt x="6448" y="1950"/>
                    <a:pt x="6373" y="1601"/>
                    <a:pt x="6295" y="1256"/>
                  </a:cubicBezTo>
                  <a:cubicBezTo>
                    <a:pt x="6245" y="1032"/>
                    <a:pt x="6299" y="920"/>
                    <a:pt x="6498" y="812"/>
                  </a:cubicBezTo>
                  <a:cubicBezTo>
                    <a:pt x="6590" y="766"/>
                    <a:pt x="6681" y="729"/>
                    <a:pt x="6776" y="696"/>
                  </a:cubicBezTo>
                  <a:cubicBezTo>
                    <a:pt x="6980" y="633"/>
                    <a:pt x="7096" y="671"/>
                    <a:pt x="7217" y="854"/>
                  </a:cubicBezTo>
                  <a:cubicBezTo>
                    <a:pt x="7408" y="1148"/>
                    <a:pt x="7599" y="1443"/>
                    <a:pt x="7774" y="1751"/>
                  </a:cubicBezTo>
                  <a:cubicBezTo>
                    <a:pt x="7865" y="1908"/>
                    <a:pt x="7990" y="1962"/>
                    <a:pt x="8160" y="1938"/>
                  </a:cubicBezTo>
                  <a:cubicBezTo>
                    <a:pt x="8339" y="1908"/>
                    <a:pt x="8513" y="1863"/>
                    <a:pt x="8679" y="1792"/>
                  </a:cubicBezTo>
                  <a:cubicBezTo>
                    <a:pt x="8800" y="1738"/>
                    <a:pt x="8866" y="1655"/>
                    <a:pt x="8870" y="1514"/>
                  </a:cubicBezTo>
                  <a:cubicBezTo>
                    <a:pt x="8879" y="1153"/>
                    <a:pt x="8899" y="795"/>
                    <a:pt x="8912" y="434"/>
                  </a:cubicBezTo>
                  <a:cubicBezTo>
                    <a:pt x="8920" y="202"/>
                    <a:pt x="8995" y="102"/>
                    <a:pt x="9219" y="40"/>
                  </a:cubicBezTo>
                  <a:cubicBezTo>
                    <a:pt x="9257" y="31"/>
                    <a:pt x="9294" y="19"/>
                    <a:pt x="9332" y="15"/>
                  </a:cubicBezTo>
                  <a:cubicBezTo>
                    <a:pt x="9743" y="-31"/>
                    <a:pt x="9843" y="15"/>
                    <a:pt x="9951" y="393"/>
                  </a:cubicBezTo>
                  <a:cubicBezTo>
                    <a:pt x="10038" y="700"/>
                    <a:pt x="10142" y="999"/>
                    <a:pt x="10225" y="1306"/>
                  </a:cubicBezTo>
                  <a:cubicBezTo>
                    <a:pt x="10266" y="1452"/>
                    <a:pt x="10354" y="1531"/>
                    <a:pt x="10495" y="1551"/>
                  </a:cubicBezTo>
                  <a:cubicBezTo>
                    <a:pt x="10690" y="1576"/>
                    <a:pt x="10890" y="1576"/>
                    <a:pt x="11085" y="1551"/>
                  </a:cubicBezTo>
                  <a:cubicBezTo>
                    <a:pt x="11222" y="1535"/>
                    <a:pt x="11305" y="1452"/>
                    <a:pt x="11347" y="1315"/>
                  </a:cubicBezTo>
                  <a:cubicBezTo>
                    <a:pt x="11446" y="978"/>
                    <a:pt x="11550" y="642"/>
                    <a:pt x="11654" y="305"/>
                  </a:cubicBezTo>
                  <a:cubicBezTo>
                    <a:pt x="11733" y="56"/>
                    <a:pt x="11812" y="-2"/>
                    <a:pt x="12074" y="2"/>
                  </a:cubicBezTo>
                  <a:cubicBezTo>
                    <a:pt x="12111" y="2"/>
                    <a:pt x="12148" y="2"/>
                    <a:pt x="12186" y="6"/>
                  </a:cubicBezTo>
                  <a:cubicBezTo>
                    <a:pt x="12556" y="44"/>
                    <a:pt x="12659" y="156"/>
                    <a:pt x="12668" y="526"/>
                  </a:cubicBezTo>
                  <a:cubicBezTo>
                    <a:pt x="12676" y="849"/>
                    <a:pt x="12689" y="1169"/>
                    <a:pt x="12697" y="1493"/>
                  </a:cubicBezTo>
                  <a:cubicBezTo>
                    <a:pt x="12701" y="1622"/>
                    <a:pt x="12747" y="1722"/>
                    <a:pt x="12867" y="1776"/>
                  </a:cubicBezTo>
                  <a:cubicBezTo>
                    <a:pt x="13062" y="1863"/>
                    <a:pt x="13266" y="1921"/>
                    <a:pt x="13482" y="1938"/>
                  </a:cubicBezTo>
                  <a:cubicBezTo>
                    <a:pt x="13615" y="1946"/>
                    <a:pt x="13706" y="1892"/>
                    <a:pt x="13773" y="1784"/>
                  </a:cubicBezTo>
                  <a:cubicBezTo>
                    <a:pt x="13956" y="1489"/>
                    <a:pt x="14143" y="1194"/>
                    <a:pt x="14325" y="899"/>
                  </a:cubicBezTo>
                  <a:cubicBezTo>
                    <a:pt x="14483" y="650"/>
                    <a:pt x="14579" y="617"/>
                    <a:pt x="14861" y="712"/>
                  </a:cubicBezTo>
                  <a:cubicBezTo>
                    <a:pt x="14895" y="725"/>
                    <a:pt x="14924" y="733"/>
                    <a:pt x="14957" y="746"/>
                  </a:cubicBezTo>
                  <a:cubicBezTo>
                    <a:pt x="15285" y="887"/>
                    <a:pt x="15339" y="991"/>
                    <a:pt x="15260" y="1340"/>
                  </a:cubicBezTo>
                  <a:cubicBezTo>
                    <a:pt x="15190" y="1651"/>
                    <a:pt x="15119" y="1958"/>
                    <a:pt x="15044" y="2270"/>
                  </a:cubicBezTo>
                  <a:cubicBezTo>
                    <a:pt x="15003" y="2440"/>
                    <a:pt x="15044" y="2573"/>
                    <a:pt x="15194" y="2673"/>
                  </a:cubicBezTo>
                  <a:cubicBezTo>
                    <a:pt x="15347" y="2776"/>
                    <a:pt x="15501" y="2872"/>
                    <a:pt x="15676" y="2938"/>
                  </a:cubicBezTo>
                  <a:cubicBezTo>
                    <a:pt x="15800" y="2984"/>
                    <a:pt x="15900" y="2955"/>
                    <a:pt x="15996" y="2864"/>
                  </a:cubicBezTo>
                  <a:cubicBezTo>
                    <a:pt x="16249" y="2623"/>
                    <a:pt x="16502" y="2390"/>
                    <a:pt x="16760" y="2154"/>
                  </a:cubicBezTo>
                  <a:cubicBezTo>
                    <a:pt x="16972" y="1954"/>
                    <a:pt x="17088" y="1946"/>
                    <a:pt x="17325" y="2108"/>
                  </a:cubicBezTo>
                  <a:cubicBezTo>
                    <a:pt x="17338" y="2116"/>
                    <a:pt x="17346" y="2120"/>
                    <a:pt x="17354" y="2129"/>
                  </a:cubicBezTo>
                  <a:cubicBezTo>
                    <a:pt x="17757" y="2419"/>
                    <a:pt x="17699" y="2544"/>
                    <a:pt x="17533" y="2847"/>
                  </a:cubicBezTo>
                  <a:cubicBezTo>
                    <a:pt x="17383" y="3121"/>
                    <a:pt x="17242" y="3404"/>
                    <a:pt x="17088" y="3678"/>
                  </a:cubicBezTo>
                  <a:cubicBezTo>
                    <a:pt x="17009" y="3823"/>
                    <a:pt x="17026" y="3948"/>
                    <a:pt x="17126" y="4072"/>
                  </a:cubicBezTo>
                  <a:cubicBezTo>
                    <a:pt x="17238" y="4209"/>
                    <a:pt x="17363" y="4334"/>
                    <a:pt x="17500" y="4442"/>
                  </a:cubicBezTo>
                  <a:cubicBezTo>
                    <a:pt x="17616" y="4533"/>
                    <a:pt x="17736" y="4546"/>
                    <a:pt x="17874" y="4475"/>
                  </a:cubicBezTo>
                  <a:cubicBezTo>
                    <a:pt x="18185" y="4305"/>
                    <a:pt x="18501" y="4139"/>
                    <a:pt x="18817" y="3977"/>
                  </a:cubicBezTo>
                  <a:cubicBezTo>
                    <a:pt x="19041" y="3860"/>
                    <a:pt x="19170" y="3885"/>
                    <a:pt x="19332" y="4085"/>
                  </a:cubicBezTo>
                  <a:cubicBezTo>
                    <a:pt x="19390" y="4151"/>
                    <a:pt x="19444" y="4222"/>
                    <a:pt x="19490" y="4296"/>
                  </a:cubicBezTo>
                  <a:cubicBezTo>
                    <a:pt x="19606" y="4479"/>
                    <a:pt x="19594" y="4600"/>
                    <a:pt x="19448" y="4762"/>
                  </a:cubicBezTo>
                  <a:cubicBezTo>
                    <a:pt x="19199" y="5032"/>
                    <a:pt x="18950" y="5306"/>
                    <a:pt x="18696" y="5571"/>
                  </a:cubicBezTo>
                  <a:cubicBezTo>
                    <a:pt x="18601" y="5671"/>
                    <a:pt x="18580" y="5779"/>
                    <a:pt x="18630" y="5904"/>
                  </a:cubicBezTo>
                  <a:cubicBezTo>
                    <a:pt x="18704" y="6082"/>
                    <a:pt x="18796" y="6248"/>
                    <a:pt x="18916" y="6402"/>
                  </a:cubicBezTo>
                  <a:cubicBezTo>
                    <a:pt x="19012" y="6527"/>
                    <a:pt x="19128" y="6560"/>
                    <a:pt x="19282" y="6523"/>
                  </a:cubicBezTo>
                  <a:cubicBezTo>
                    <a:pt x="19635" y="6435"/>
                    <a:pt x="19992" y="6356"/>
                    <a:pt x="20346" y="6282"/>
                  </a:cubicBezTo>
                  <a:cubicBezTo>
                    <a:pt x="20532" y="6240"/>
                    <a:pt x="20645" y="6294"/>
                    <a:pt x="20740" y="6464"/>
                  </a:cubicBezTo>
                  <a:cubicBezTo>
                    <a:pt x="20790" y="6556"/>
                    <a:pt x="20832" y="6651"/>
                    <a:pt x="20865" y="6751"/>
                  </a:cubicBezTo>
                  <a:cubicBezTo>
                    <a:pt x="20935" y="6979"/>
                    <a:pt x="20898" y="7087"/>
                    <a:pt x="20695" y="7216"/>
                  </a:cubicBezTo>
                  <a:cubicBezTo>
                    <a:pt x="20404" y="7399"/>
                    <a:pt x="20117" y="7590"/>
                    <a:pt x="19818" y="7760"/>
                  </a:cubicBezTo>
                  <a:cubicBezTo>
                    <a:pt x="19648" y="7860"/>
                    <a:pt x="19602" y="7993"/>
                    <a:pt x="19631" y="8167"/>
                  </a:cubicBezTo>
                  <a:cubicBezTo>
                    <a:pt x="19656" y="8329"/>
                    <a:pt x="19702" y="8487"/>
                    <a:pt x="19760" y="8641"/>
                  </a:cubicBezTo>
                  <a:cubicBezTo>
                    <a:pt x="19814" y="8782"/>
                    <a:pt x="19909" y="8857"/>
                    <a:pt x="20071" y="8861"/>
                  </a:cubicBezTo>
                  <a:cubicBezTo>
                    <a:pt x="20437" y="8865"/>
                    <a:pt x="20798" y="8890"/>
                    <a:pt x="21164" y="8902"/>
                  </a:cubicBezTo>
                  <a:cubicBezTo>
                    <a:pt x="21363" y="8911"/>
                    <a:pt x="21463" y="8989"/>
                    <a:pt x="21517" y="9180"/>
                  </a:cubicBezTo>
                  <a:cubicBezTo>
                    <a:pt x="21550" y="9288"/>
                    <a:pt x="21563" y="9401"/>
                    <a:pt x="21563" y="9517"/>
                  </a:cubicBezTo>
                  <a:cubicBezTo>
                    <a:pt x="21563" y="9741"/>
                    <a:pt x="21501" y="9832"/>
                    <a:pt x="21293" y="9899"/>
                  </a:cubicBezTo>
                  <a:cubicBezTo>
                    <a:pt x="20965" y="10003"/>
                    <a:pt x="20636" y="10102"/>
                    <a:pt x="20308" y="10202"/>
                  </a:cubicBezTo>
                  <a:cubicBezTo>
                    <a:pt x="20071" y="10273"/>
                    <a:pt x="20009" y="10347"/>
                    <a:pt x="20001" y="10592"/>
                  </a:cubicBezTo>
                  <a:cubicBezTo>
                    <a:pt x="19997" y="10763"/>
                    <a:pt x="19984" y="10937"/>
                    <a:pt x="20021" y="11107"/>
                  </a:cubicBezTo>
                  <a:cubicBezTo>
                    <a:pt x="20046" y="11224"/>
                    <a:pt x="20117" y="11294"/>
                    <a:pt x="20233" y="11332"/>
                  </a:cubicBezTo>
                  <a:cubicBezTo>
                    <a:pt x="20578" y="11436"/>
                    <a:pt x="20923" y="11539"/>
                    <a:pt x="21268" y="11647"/>
                  </a:cubicBezTo>
                  <a:cubicBezTo>
                    <a:pt x="21509" y="11722"/>
                    <a:pt x="21567" y="11805"/>
                    <a:pt x="21563" y="12059"/>
                  </a:cubicBezTo>
                  <a:cubicBezTo>
                    <a:pt x="21563" y="12083"/>
                    <a:pt x="21563" y="12108"/>
                    <a:pt x="21563" y="12133"/>
                  </a:cubicBezTo>
                  <a:cubicBezTo>
                    <a:pt x="21546" y="12524"/>
                    <a:pt x="21422" y="12648"/>
                    <a:pt x="21031" y="12661"/>
                  </a:cubicBezTo>
                  <a:cubicBezTo>
                    <a:pt x="20703" y="12669"/>
                    <a:pt x="20379" y="12686"/>
                    <a:pt x="20051" y="12690"/>
                  </a:cubicBezTo>
                  <a:cubicBezTo>
                    <a:pt x="19926" y="12694"/>
                    <a:pt x="19839" y="12748"/>
                    <a:pt x="19789" y="12852"/>
                  </a:cubicBezTo>
                  <a:cubicBezTo>
                    <a:pt x="19697" y="13047"/>
                    <a:pt x="19639" y="13250"/>
                    <a:pt x="19623" y="13466"/>
                  </a:cubicBezTo>
                  <a:cubicBezTo>
                    <a:pt x="19610" y="13603"/>
                    <a:pt x="19668" y="13695"/>
                    <a:pt x="19785" y="13765"/>
                  </a:cubicBezTo>
                  <a:cubicBezTo>
                    <a:pt x="20075" y="13944"/>
                    <a:pt x="20362" y="14123"/>
                    <a:pt x="20649" y="14305"/>
                  </a:cubicBezTo>
                  <a:cubicBezTo>
                    <a:pt x="20911" y="14467"/>
                    <a:pt x="20944" y="14567"/>
                    <a:pt x="20844" y="14858"/>
                  </a:cubicBezTo>
                  <a:cubicBezTo>
                    <a:pt x="20811" y="14957"/>
                    <a:pt x="20765" y="15053"/>
                    <a:pt x="20707" y="15140"/>
                  </a:cubicBezTo>
                  <a:cubicBezTo>
                    <a:pt x="20653" y="15219"/>
                    <a:pt x="20566" y="15273"/>
                    <a:pt x="20441" y="15273"/>
                  </a:cubicBezTo>
                  <a:close/>
                  <a:moveTo>
                    <a:pt x="10777" y="18616"/>
                  </a:moveTo>
                  <a:cubicBezTo>
                    <a:pt x="15053" y="18633"/>
                    <a:pt x="18659" y="15194"/>
                    <a:pt x="18655" y="10750"/>
                  </a:cubicBezTo>
                  <a:cubicBezTo>
                    <a:pt x="18650" y="6381"/>
                    <a:pt x="15144" y="2897"/>
                    <a:pt x="10790" y="2893"/>
                  </a:cubicBezTo>
                  <a:cubicBezTo>
                    <a:pt x="6411" y="2889"/>
                    <a:pt x="2929" y="6398"/>
                    <a:pt x="2913" y="10721"/>
                  </a:cubicBezTo>
                  <a:cubicBezTo>
                    <a:pt x="2896" y="15148"/>
                    <a:pt x="6490" y="18629"/>
                    <a:pt x="10777" y="1861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774" name="Freeform: Shape 24"/>
            <p:cNvSpPr/>
            <p:nvPr/>
          </p:nvSpPr>
          <p:spPr>
            <a:xfrm rot="20269720">
              <a:off x="187590" y="187598"/>
              <a:ext cx="380488" cy="38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77" extrusionOk="0">
                  <a:moveTo>
                    <a:pt x="1" y="10773"/>
                  </a:moveTo>
                  <a:cubicBezTo>
                    <a:pt x="-34" y="4867"/>
                    <a:pt x="4836" y="-12"/>
                    <a:pt x="10783" y="0"/>
                  </a:cubicBezTo>
                  <a:cubicBezTo>
                    <a:pt x="16701" y="11"/>
                    <a:pt x="21554" y="4862"/>
                    <a:pt x="21542" y="10809"/>
                  </a:cubicBezTo>
                  <a:cubicBezTo>
                    <a:pt x="21531" y="16691"/>
                    <a:pt x="16766" y="21588"/>
                    <a:pt x="10742" y="21576"/>
                  </a:cubicBezTo>
                  <a:cubicBezTo>
                    <a:pt x="4672" y="21559"/>
                    <a:pt x="-46" y="16597"/>
                    <a:pt x="1" y="10773"/>
                  </a:cubicBezTo>
                  <a:close/>
                  <a:moveTo>
                    <a:pt x="13476" y="10797"/>
                  </a:moveTo>
                  <a:cubicBezTo>
                    <a:pt x="13482" y="9290"/>
                    <a:pt x="12299" y="8076"/>
                    <a:pt x="10772" y="8076"/>
                  </a:cubicBezTo>
                  <a:cubicBezTo>
                    <a:pt x="9144" y="8076"/>
                    <a:pt x="8055" y="9413"/>
                    <a:pt x="8061" y="10779"/>
                  </a:cubicBezTo>
                  <a:cubicBezTo>
                    <a:pt x="8067" y="12292"/>
                    <a:pt x="9255" y="13506"/>
                    <a:pt x="10760" y="13506"/>
                  </a:cubicBezTo>
                  <a:cubicBezTo>
                    <a:pt x="12264" y="13506"/>
                    <a:pt x="13470" y="12310"/>
                    <a:pt x="13476" y="107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</p:grpSp>
      <p:grpSp>
        <p:nvGrpSpPr>
          <p:cNvPr id="781" name="Group 25"/>
          <p:cNvGrpSpPr/>
          <p:nvPr/>
        </p:nvGrpSpPr>
        <p:grpSpPr>
          <a:xfrm>
            <a:off x="2672584" y="4087128"/>
            <a:ext cx="324547" cy="858712"/>
            <a:chOff x="0" y="0"/>
            <a:chExt cx="243409" cy="644033"/>
          </a:xfrm>
        </p:grpSpPr>
        <p:sp>
          <p:nvSpPr>
            <p:cNvPr id="776" name="Trapezoid 26"/>
            <p:cNvSpPr/>
            <p:nvPr/>
          </p:nvSpPr>
          <p:spPr>
            <a:xfrm rot="11567562">
              <a:off x="21918" y="235270"/>
              <a:ext cx="123285" cy="8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760" y="0"/>
                  </a:lnTo>
                  <a:lnTo>
                    <a:pt x="1984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3524C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77" name="Trapezoid 27"/>
            <p:cNvSpPr/>
            <p:nvPr/>
          </p:nvSpPr>
          <p:spPr>
            <a:xfrm rot="11567562">
              <a:off x="23490" y="16411"/>
              <a:ext cx="174213" cy="23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78" name="Trapezoid 28"/>
            <p:cNvSpPr/>
            <p:nvPr/>
          </p:nvSpPr>
          <p:spPr>
            <a:xfrm rot="10202263">
              <a:off x="70572" y="438231"/>
              <a:ext cx="89950" cy="8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503" y="0"/>
                  </a:lnTo>
                  <a:lnTo>
                    <a:pt x="1909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3524C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79" name="Trapezoid 29"/>
            <p:cNvSpPr/>
            <p:nvPr/>
          </p:nvSpPr>
          <p:spPr>
            <a:xfrm rot="10202263">
              <a:off x="31478" y="286205"/>
              <a:ext cx="127107" cy="16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80" name="Trapezoid 30"/>
            <p:cNvSpPr/>
            <p:nvPr/>
          </p:nvSpPr>
          <p:spPr>
            <a:xfrm rot="8612608">
              <a:off x="122686" y="476233"/>
              <a:ext cx="81389" cy="15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75" y="0"/>
                  </a:lnTo>
                  <a:lnTo>
                    <a:pt x="189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787" name="Group 3"/>
          <p:cNvGrpSpPr/>
          <p:nvPr/>
        </p:nvGrpSpPr>
        <p:grpSpPr>
          <a:xfrm>
            <a:off x="1819838" y="1266393"/>
            <a:ext cx="2174617" cy="2310228"/>
            <a:chOff x="0" y="0"/>
            <a:chExt cx="1630962" cy="1732670"/>
          </a:xfrm>
        </p:grpSpPr>
        <p:sp>
          <p:nvSpPr>
            <p:cNvPr id="782" name="Freeform: Shape 4"/>
            <p:cNvSpPr/>
            <p:nvPr/>
          </p:nvSpPr>
          <p:spPr>
            <a:xfrm rot="2246763">
              <a:off x="120771" y="275597"/>
              <a:ext cx="599359" cy="60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grpSp>
          <p:nvGrpSpPr>
            <p:cNvPr id="785" name="Group 5"/>
            <p:cNvGrpSpPr/>
            <p:nvPr/>
          </p:nvGrpSpPr>
          <p:grpSpPr>
            <a:xfrm>
              <a:off x="347643" y="448925"/>
              <a:ext cx="1283320" cy="1283746"/>
              <a:chOff x="0" y="0"/>
              <a:chExt cx="1283319" cy="1283744"/>
            </a:xfrm>
          </p:grpSpPr>
          <p:sp>
            <p:nvSpPr>
              <p:cNvPr id="783" name="Freeform: Shape 7"/>
              <p:cNvSpPr/>
              <p:nvPr/>
            </p:nvSpPr>
            <p:spPr>
              <a:xfrm rot="2246763">
                <a:off x="184461" y="183530"/>
                <a:ext cx="914397" cy="91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40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  <p:sp>
            <p:nvSpPr>
              <p:cNvPr id="784" name="Freeform: Shape 8"/>
              <p:cNvSpPr/>
              <p:nvPr/>
            </p:nvSpPr>
            <p:spPr>
              <a:xfrm rot="2246763">
                <a:off x="426843" y="425434"/>
                <a:ext cx="431038" cy="43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</p:grpSp>
        <p:sp>
          <p:nvSpPr>
            <p:cNvPr id="786" name="Freeform: Shape 6"/>
            <p:cNvSpPr/>
            <p:nvPr/>
          </p:nvSpPr>
          <p:spPr>
            <a:xfrm rot="2246763">
              <a:off x="798812" y="103310"/>
              <a:ext cx="514519" cy="51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</p:grpSp>
      <p:grpSp>
        <p:nvGrpSpPr>
          <p:cNvPr id="792" name="Group 9"/>
          <p:cNvGrpSpPr/>
          <p:nvPr/>
        </p:nvGrpSpPr>
        <p:grpSpPr>
          <a:xfrm>
            <a:off x="1" y="2766598"/>
            <a:ext cx="2745332" cy="2475140"/>
            <a:chOff x="0" y="0"/>
            <a:chExt cx="2058997" cy="1856353"/>
          </a:xfrm>
        </p:grpSpPr>
        <p:sp>
          <p:nvSpPr>
            <p:cNvPr id="788" name="Freeform: Shape 10"/>
            <p:cNvSpPr/>
            <p:nvPr/>
          </p:nvSpPr>
          <p:spPr>
            <a:xfrm>
              <a:off x="0" y="867984"/>
              <a:ext cx="989165" cy="98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grpSp>
          <p:nvGrpSpPr>
            <p:cNvPr id="791" name="Group 11"/>
            <p:cNvGrpSpPr/>
            <p:nvPr/>
          </p:nvGrpSpPr>
          <p:grpSpPr>
            <a:xfrm>
              <a:off x="679734" y="0"/>
              <a:ext cx="1379264" cy="1378362"/>
              <a:chOff x="0" y="0"/>
              <a:chExt cx="1379262" cy="1378361"/>
            </a:xfrm>
          </p:grpSpPr>
          <p:sp>
            <p:nvSpPr>
              <p:cNvPr id="789" name="Freeform: Shape 12"/>
              <p:cNvSpPr/>
              <p:nvPr/>
            </p:nvSpPr>
            <p:spPr>
              <a:xfrm>
                <a:off x="0" y="-1"/>
                <a:ext cx="1379263" cy="137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  <p:sp>
            <p:nvSpPr>
              <p:cNvPr id="790" name="Freeform: Shape 13"/>
              <p:cNvSpPr/>
              <p:nvPr/>
            </p:nvSpPr>
            <p:spPr>
              <a:xfrm>
                <a:off x="201190" y="199438"/>
                <a:ext cx="977956" cy="97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</p:grpSp>
      </p:grpSp>
      <p:sp>
        <p:nvSpPr>
          <p:cNvPr id="793" name="Freeform: Shape 14"/>
          <p:cNvSpPr/>
          <p:nvPr/>
        </p:nvSpPr>
        <p:spPr>
          <a:xfrm>
            <a:off x="3140909" y="3608101"/>
            <a:ext cx="624607" cy="63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0" extrusionOk="0">
                <a:moveTo>
                  <a:pt x="10993" y="3"/>
                </a:moveTo>
                <a:cubicBezTo>
                  <a:pt x="11341" y="28"/>
                  <a:pt x="11696" y="54"/>
                  <a:pt x="12057" y="73"/>
                </a:cubicBezTo>
                <a:cubicBezTo>
                  <a:pt x="12173" y="79"/>
                  <a:pt x="12205" y="136"/>
                  <a:pt x="12237" y="231"/>
                </a:cubicBezTo>
                <a:cubicBezTo>
                  <a:pt x="12431" y="808"/>
                  <a:pt x="12321" y="1378"/>
                  <a:pt x="12218" y="1949"/>
                </a:cubicBezTo>
                <a:cubicBezTo>
                  <a:pt x="12179" y="2171"/>
                  <a:pt x="12147" y="2399"/>
                  <a:pt x="12108" y="2621"/>
                </a:cubicBezTo>
                <a:cubicBezTo>
                  <a:pt x="12089" y="2735"/>
                  <a:pt x="12121" y="2798"/>
                  <a:pt x="12244" y="2823"/>
                </a:cubicBezTo>
                <a:cubicBezTo>
                  <a:pt x="12979" y="2957"/>
                  <a:pt x="13688" y="3191"/>
                  <a:pt x="14365" y="3502"/>
                </a:cubicBezTo>
                <a:cubicBezTo>
                  <a:pt x="14481" y="3552"/>
                  <a:pt x="14526" y="3514"/>
                  <a:pt x="14578" y="3419"/>
                </a:cubicBezTo>
                <a:cubicBezTo>
                  <a:pt x="14758" y="3058"/>
                  <a:pt x="14965" y="2709"/>
                  <a:pt x="15126" y="2342"/>
                </a:cubicBezTo>
                <a:cubicBezTo>
                  <a:pt x="15274" y="2006"/>
                  <a:pt x="15506" y="1746"/>
                  <a:pt x="15783" y="1511"/>
                </a:cubicBezTo>
                <a:cubicBezTo>
                  <a:pt x="16028" y="1302"/>
                  <a:pt x="16022" y="1309"/>
                  <a:pt x="16299" y="1467"/>
                </a:cubicBezTo>
                <a:cubicBezTo>
                  <a:pt x="16989" y="1860"/>
                  <a:pt x="17615" y="2342"/>
                  <a:pt x="18221" y="2849"/>
                </a:cubicBezTo>
                <a:cubicBezTo>
                  <a:pt x="18311" y="2925"/>
                  <a:pt x="18337" y="2995"/>
                  <a:pt x="18272" y="3090"/>
                </a:cubicBezTo>
                <a:cubicBezTo>
                  <a:pt x="18266" y="3096"/>
                  <a:pt x="18259" y="3109"/>
                  <a:pt x="18259" y="3121"/>
                </a:cubicBezTo>
                <a:cubicBezTo>
                  <a:pt x="18098" y="3578"/>
                  <a:pt x="17808" y="3939"/>
                  <a:pt x="17447" y="4262"/>
                </a:cubicBezTo>
                <a:cubicBezTo>
                  <a:pt x="17189" y="4484"/>
                  <a:pt x="16957" y="4738"/>
                  <a:pt x="16712" y="4972"/>
                </a:cubicBezTo>
                <a:cubicBezTo>
                  <a:pt x="16647" y="5035"/>
                  <a:pt x="16628" y="5080"/>
                  <a:pt x="16699" y="5156"/>
                </a:cubicBezTo>
                <a:cubicBezTo>
                  <a:pt x="16841" y="5308"/>
                  <a:pt x="16963" y="5473"/>
                  <a:pt x="17112" y="5625"/>
                </a:cubicBezTo>
                <a:cubicBezTo>
                  <a:pt x="17492" y="6018"/>
                  <a:pt x="17744" y="6493"/>
                  <a:pt x="18027" y="6943"/>
                </a:cubicBezTo>
                <a:cubicBezTo>
                  <a:pt x="18098" y="7057"/>
                  <a:pt x="18156" y="7076"/>
                  <a:pt x="18279" y="7013"/>
                </a:cubicBezTo>
                <a:cubicBezTo>
                  <a:pt x="18737" y="6778"/>
                  <a:pt x="19194" y="6550"/>
                  <a:pt x="19659" y="6322"/>
                </a:cubicBezTo>
                <a:cubicBezTo>
                  <a:pt x="19962" y="6176"/>
                  <a:pt x="20297" y="6202"/>
                  <a:pt x="20619" y="6157"/>
                </a:cubicBezTo>
                <a:cubicBezTo>
                  <a:pt x="20690" y="6145"/>
                  <a:pt x="20722" y="6208"/>
                  <a:pt x="20742" y="6259"/>
                </a:cubicBezTo>
                <a:cubicBezTo>
                  <a:pt x="21090" y="7051"/>
                  <a:pt x="21367" y="7869"/>
                  <a:pt x="21554" y="8711"/>
                </a:cubicBezTo>
                <a:cubicBezTo>
                  <a:pt x="21574" y="8800"/>
                  <a:pt x="21541" y="8851"/>
                  <a:pt x="21464" y="8889"/>
                </a:cubicBezTo>
                <a:cubicBezTo>
                  <a:pt x="21271" y="8990"/>
                  <a:pt x="21077" y="9098"/>
                  <a:pt x="20884" y="9199"/>
                </a:cubicBezTo>
                <a:cubicBezTo>
                  <a:pt x="20677" y="9307"/>
                  <a:pt x="20445" y="9301"/>
                  <a:pt x="20226" y="9339"/>
                </a:cubicBezTo>
                <a:cubicBezTo>
                  <a:pt x="19858" y="9402"/>
                  <a:pt x="19484" y="9459"/>
                  <a:pt x="19111" y="9510"/>
                </a:cubicBezTo>
                <a:cubicBezTo>
                  <a:pt x="18962" y="9529"/>
                  <a:pt x="18924" y="9592"/>
                  <a:pt x="18936" y="9726"/>
                </a:cubicBezTo>
                <a:cubicBezTo>
                  <a:pt x="18962" y="9992"/>
                  <a:pt x="18975" y="10264"/>
                  <a:pt x="19007" y="10530"/>
                </a:cubicBezTo>
                <a:cubicBezTo>
                  <a:pt x="19052" y="10930"/>
                  <a:pt x="18982" y="11323"/>
                  <a:pt x="18949" y="11716"/>
                </a:cubicBezTo>
                <a:cubicBezTo>
                  <a:pt x="18924" y="12039"/>
                  <a:pt x="18911" y="12039"/>
                  <a:pt x="19227" y="12083"/>
                </a:cubicBezTo>
                <a:cubicBezTo>
                  <a:pt x="19704" y="12159"/>
                  <a:pt x="20181" y="12229"/>
                  <a:pt x="20658" y="12305"/>
                </a:cubicBezTo>
                <a:cubicBezTo>
                  <a:pt x="20884" y="12343"/>
                  <a:pt x="21058" y="12483"/>
                  <a:pt x="21251" y="12584"/>
                </a:cubicBezTo>
                <a:cubicBezTo>
                  <a:pt x="21580" y="12755"/>
                  <a:pt x="21567" y="12761"/>
                  <a:pt x="21490" y="13116"/>
                </a:cubicBezTo>
                <a:cubicBezTo>
                  <a:pt x="21322" y="13864"/>
                  <a:pt x="21058" y="14574"/>
                  <a:pt x="20761" y="15278"/>
                </a:cubicBezTo>
                <a:cubicBezTo>
                  <a:pt x="20710" y="15398"/>
                  <a:pt x="20639" y="15430"/>
                  <a:pt x="20516" y="15417"/>
                </a:cubicBezTo>
                <a:cubicBezTo>
                  <a:pt x="20071" y="15379"/>
                  <a:pt x="19652" y="15290"/>
                  <a:pt x="19265" y="15062"/>
                </a:cubicBezTo>
                <a:cubicBezTo>
                  <a:pt x="18943" y="14872"/>
                  <a:pt x="18595" y="14726"/>
                  <a:pt x="18266" y="14549"/>
                </a:cubicBezTo>
                <a:cubicBezTo>
                  <a:pt x="18169" y="14498"/>
                  <a:pt x="18105" y="14498"/>
                  <a:pt x="18047" y="14606"/>
                </a:cubicBezTo>
                <a:cubicBezTo>
                  <a:pt x="17686" y="15252"/>
                  <a:pt x="17247" y="15848"/>
                  <a:pt x="16738" y="16380"/>
                </a:cubicBezTo>
                <a:cubicBezTo>
                  <a:pt x="16647" y="16476"/>
                  <a:pt x="16647" y="16533"/>
                  <a:pt x="16744" y="16621"/>
                </a:cubicBezTo>
                <a:cubicBezTo>
                  <a:pt x="17125" y="16983"/>
                  <a:pt x="17505" y="17350"/>
                  <a:pt x="17873" y="17730"/>
                </a:cubicBezTo>
                <a:cubicBezTo>
                  <a:pt x="18098" y="17965"/>
                  <a:pt x="18169" y="18288"/>
                  <a:pt x="18317" y="18567"/>
                </a:cubicBezTo>
                <a:cubicBezTo>
                  <a:pt x="18343" y="18618"/>
                  <a:pt x="18298" y="18656"/>
                  <a:pt x="18259" y="18688"/>
                </a:cubicBezTo>
                <a:cubicBezTo>
                  <a:pt x="17595" y="19264"/>
                  <a:pt x="16892" y="19778"/>
                  <a:pt x="16125" y="20209"/>
                </a:cubicBezTo>
                <a:cubicBezTo>
                  <a:pt x="16054" y="20253"/>
                  <a:pt x="16003" y="20247"/>
                  <a:pt x="15938" y="20190"/>
                </a:cubicBezTo>
                <a:cubicBezTo>
                  <a:pt x="15584" y="19892"/>
                  <a:pt x="15268" y="19575"/>
                  <a:pt x="15087" y="19138"/>
                </a:cubicBezTo>
                <a:cubicBezTo>
                  <a:pt x="14945" y="18795"/>
                  <a:pt x="14745" y="18478"/>
                  <a:pt x="14584" y="18149"/>
                </a:cubicBezTo>
                <a:cubicBezTo>
                  <a:pt x="14533" y="18047"/>
                  <a:pt x="14481" y="18022"/>
                  <a:pt x="14371" y="18066"/>
                </a:cubicBezTo>
                <a:cubicBezTo>
                  <a:pt x="13701" y="18377"/>
                  <a:pt x="12998" y="18605"/>
                  <a:pt x="12263" y="18745"/>
                </a:cubicBezTo>
                <a:cubicBezTo>
                  <a:pt x="12121" y="18770"/>
                  <a:pt x="12095" y="18846"/>
                  <a:pt x="12121" y="18966"/>
                </a:cubicBezTo>
                <a:cubicBezTo>
                  <a:pt x="12205" y="19454"/>
                  <a:pt x="12282" y="19942"/>
                  <a:pt x="12360" y="20437"/>
                </a:cubicBezTo>
                <a:cubicBezTo>
                  <a:pt x="12411" y="20779"/>
                  <a:pt x="12276" y="21090"/>
                  <a:pt x="12224" y="21419"/>
                </a:cubicBezTo>
                <a:cubicBezTo>
                  <a:pt x="12211" y="21489"/>
                  <a:pt x="12140" y="21489"/>
                  <a:pt x="12082" y="21495"/>
                </a:cubicBezTo>
                <a:cubicBezTo>
                  <a:pt x="11212" y="21584"/>
                  <a:pt x="10348" y="21578"/>
                  <a:pt x="9478" y="21495"/>
                </a:cubicBezTo>
                <a:cubicBezTo>
                  <a:pt x="9368" y="21483"/>
                  <a:pt x="9349" y="21426"/>
                  <a:pt x="9316" y="21337"/>
                </a:cubicBezTo>
                <a:cubicBezTo>
                  <a:pt x="9123" y="20766"/>
                  <a:pt x="9226" y="20202"/>
                  <a:pt x="9336" y="19632"/>
                </a:cubicBezTo>
                <a:cubicBezTo>
                  <a:pt x="9374" y="19410"/>
                  <a:pt x="9407" y="19182"/>
                  <a:pt x="9452" y="18960"/>
                </a:cubicBezTo>
                <a:cubicBezTo>
                  <a:pt x="9478" y="18833"/>
                  <a:pt x="9439" y="18764"/>
                  <a:pt x="9303" y="18738"/>
                </a:cubicBezTo>
                <a:cubicBezTo>
                  <a:pt x="8568" y="18605"/>
                  <a:pt x="7872" y="18377"/>
                  <a:pt x="7195" y="18060"/>
                </a:cubicBezTo>
                <a:cubicBezTo>
                  <a:pt x="7098" y="18016"/>
                  <a:pt x="7047" y="18028"/>
                  <a:pt x="6995" y="18130"/>
                </a:cubicBezTo>
                <a:cubicBezTo>
                  <a:pt x="6769" y="18580"/>
                  <a:pt x="6531" y="19023"/>
                  <a:pt x="6305" y="19473"/>
                </a:cubicBezTo>
                <a:cubicBezTo>
                  <a:pt x="6144" y="19790"/>
                  <a:pt x="5835" y="19974"/>
                  <a:pt x="5590" y="20215"/>
                </a:cubicBezTo>
                <a:cubicBezTo>
                  <a:pt x="5532" y="20272"/>
                  <a:pt x="5480" y="20221"/>
                  <a:pt x="5428" y="20190"/>
                </a:cubicBezTo>
                <a:cubicBezTo>
                  <a:pt x="4803" y="19809"/>
                  <a:pt x="4177" y="19429"/>
                  <a:pt x="3629" y="18941"/>
                </a:cubicBezTo>
                <a:cubicBezTo>
                  <a:pt x="3533" y="18852"/>
                  <a:pt x="3423" y="18770"/>
                  <a:pt x="3320" y="18688"/>
                </a:cubicBezTo>
                <a:cubicBezTo>
                  <a:pt x="3249" y="18630"/>
                  <a:pt x="3243" y="18580"/>
                  <a:pt x="3275" y="18497"/>
                </a:cubicBezTo>
                <a:cubicBezTo>
                  <a:pt x="3455" y="18085"/>
                  <a:pt x="3662" y="17692"/>
                  <a:pt x="4023" y="17388"/>
                </a:cubicBezTo>
                <a:cubicBezTo>
                  <a:pt x="4313" y="17147"/>
                  <a:pt x="4564" y="16862"/>
                  <a:pt x="4835" y="16596"/>
                </a:cubicBezTo>
                <a:cubicBezTo>
                  <a:pt x="4913" y="16526"/>
                  <a:pt x="4925" y="16476"/>
                  <a:pt x="4848" y="16387"/>
                </a:cubicBezTo>
                <a:cubicBezTo>
                  <a:pt x="4706" y="16235"/>
                  <a:pt x="4584" y="16070"/>
                  <a:pt x="4435" y="15918"/>
                </a:cubicBezTo>
                <a:cubicBezTo>
                  <a:pt x="4061" y="15531"/>
                  <a:pt x="3816" y="15056"/>
                  <a:pt x="3533" y="14612"/>
                </a:cubicBezTo>
                <a:cubicBezTo>
                  <a:pt x="3462" y="14498"/>
                  <a:pt x="3404" y="14479"/>
                  <a:pt x="3281" y="14542"/>
                </a:cubicBezTo>
                <a:cubicBezTo>
                  <a:pt x="2823" y="14777"/>
                  <a:pt x="2366" y="15005"/>
                  <a:pt x="1901" y="15233"/>
                </a:cubicBezTo>
                <a:cubicBezTo>
                  <a:pt x="1598" y="15385"/>
                  <a:pt x="1263" y="15354"/>
                  <a:pt x="941" y="15398"/>
                </a:cubicBezTo>
                <a:cubicBezTo>
                  <a:pt x="870" y="15411"/>
                  <a:pt x="838" y="15354"/>
                  <a:pt x="818" y="15297"/>
                </a:cubicBezTo>
                <a:cubicBezTo>
                  <a:pt x="470" y="14504"/>
                  <a:pt x="193" y="13687"/>
                  <a:pt x="6" y="12844"/>
                </a:cubicBezTo>
                <a:cubicBezTo>
                  <a:pt x="-14" y="12755"/>
                  <a:pt x="19" y="12704"/>
                  <a:pt x="96" y="12666"/>
                </a:cubicBezTo>
                <a:cubicBezTo>
                  <a:pt x="289" y="12565"/>
                  <a:pt x="483" y="12457"/>
                  <a:pt x="676" y="12356"/>
                </a:cubicBezTo>
                <a:cubicBezTo>
                  <a:pt x="883" y="12248"/>
                  <a:pt x="1115" y="12254"/>
                  <a:pt x="1334" y="12216"/>
                </a:cubicBezTo>
                <a:cubicBezTo>
                  <a:pt x="1708" y="12153"/>
                  <a:pt x="2088" y="12090"/>
                  <a:pt x="2462" y="12039"/>
                </a:cubicBezTo>
                <a:cubicBezTo>
                  <a:pt x="2591" y="12020"/>
                  <a:pt x="2630" y="11963"/>
                  <a:pt x="2617" y="11842"/>
                </a:cubicBezTo>
                <a:cubicBezTo>
                  <a:pt x="2591" y="11570"/>
                  <a:pt x="2578" y="11297"/>
                  <a:pt x="2546" y="11025"/>
                </a:cubicBezTo>
                <a:cubicBezTo>
                  <a:pt x="2501" y="10626"/>
                  <a:pt x="2572" y="10233"/>
                  <a:pt x="2604" y="9840"/>
                </a:cubicBezTo>
                <a:cubicBezTo>
                  <a:pt x="2630" y="9516"/>
                  <a:pt x="2643" y="9516"/>
                  <a:pt x="2314" y="9466"/>
                </a:cubicBezTo>
                <a:cubicBezTo>
                  <a:pt x="1850" y="9390"/>
                  <a:pt x="1379" y="9320"/>
                  <a:pt x="915" y="9250"/>
                </a:cubicBezTo>
                <a:cubicBezTo>
                  <a:pt x="683" y="9219"/>
                  <a:pt x="502" y="9073"/>
                  <a:pt x="309" y="8971"/>
                </a:cubicBezTo>
                <a:cubicBezTo>
                  <a:pt x="-20" y="8794"/>
                  <a:pt x="-7" y="8794"/>
                  <a:pt x="70" y="8439"/>
                </a:cubicBezTo>
                <a:cubicBezTo>
                  <a:pt x="238" y="7691"/>
                  <a:pt x="502" y="6981"/>
                  <a:pt x="799" y="6278"/>
                </a:cubicBezTo>
                <a:cubicBezTo>
                  <a:pt x="850" y="6157"/>
                  <a:pt x="915" y="6126"/>
                  <a:pt x="1044" y="6138"/>
                </a:cubicBezTo>
                <a:cubicBezTo>
                  <a:pt x="1489" y="6176"/>
                  <a:pt x="1908" y="6265"/>
                  <a:pt x="2295" y="6493"/>
                </a:cubicBezTo>
                <a:cubicBezTo>
                  <a:pt x="2611" y="6677"/>
                  <a:pt x="2952" y="6823"/>
                  <a:pt x="3281" y="6994"/>
                </a:cubicBezTo>
                <a:cubicBezTo>
                  <a:pt x="3391" y="7051"/>
                  <a:pt x="3462" y="7051"/>
                  <a:pt x="3526" y="6930"/>
                </a:cubicBezTo>
                <a:cubicBezTo>
                  <a:pt x="3887" y="6284"/>
                  <a:pt x="4326" y="5695"/>
                  <a:pt x="4835" y="5156"/>
                </a:cubicBezTo>
                <a:cubicBezTo>
                  <a:pt x="4919" y="5067"/>
                  <a:pt x="4913" y="5023"/>
                  <a:pt x="4829" y="4940"/>
                </a:cubicBezTo>
                <a:cubicBezTo>
                  <a:pt x="4448" y="4573"/>
                  <a:pt x="4068" y="4205"/>
                  <a:pt x="3700" y="3831"/>
                </a:cubicBezTo>
                <a:cubicBezTo>
                  <a:pt x="3468" y="3597"/>
                  <a:pt x="3397" y="3267"/>
                  <a:pt x="3249" y="2982"/>
                </a:cubicBezTo>
                <a:cubicBezTo>
                  <a:pt x="3223" y="2931"/>
                  <a:pt x="3268" y="2893"/>
                  <a:pt x="3307" y="2861"/>
                </a:cubicBezTo>
                <a:cubicBezTo>
                  <a:pt x="3971" y="2285"/>
                  <a:pt x="4674" y="1771"/>
                  <a:pt x="5441" y="1340"/>
                </a:cubicBezTo>
                <a:cubicBezTo>
                  <a:pt x="5512" y="1296"/>
                  <a:pt x="5564" y="1302"/>
                  <a:pt x="5628" y="1359"/>
                </a:cubicBezTo>
                <a:cubicBezTo>
                  <a:pt x="5983" y="1657"/>
                  <a:pt x="6299" y="1974"/>
                  <a:pt x="6479" y="2411"/>
                </a:cubicBezTo>
                <a:cubicBezTo>
                  <a:pt x="6628" y="2754"/>
                  <a:pt x="6821" y="3077"/>
                  <a:pt x="6995" y="3413"/>
                </a:cubicBezTo>
                <a:cubicBezTo>
                  <a:pt x="7040" y="3502"/>
                  <a:pt x="7085" y="3527"/>
                  <a:pt x="7182" y="3483"/>
                </a:cubicBezTo>
                <a:cubicBezTo>
                  <a:pt x="7866" y="3166"/>
                  <a:pt x="8575" y="2931"/>
                  <a:pt x="9323" y="2798"/>
                </a:cubicBezTo>
                <a:cubicBezTo>
                  <a:pt x="9452" y="2773"/>
                  <a:pt x="9471" y="2703"/>
                  <a:pt x="9452" y="2595"/>
                </a:cubicBezTo>
                <a:cubicBezTo>
                  <a:pt x="9368" y="2107"/>
                  <a:pt x="9291" y="1613"/>
                  <a:pt x="9213" y="1125"/>
                </a:cubicBezTo>
                <a:cubicBezTo>
                  <a:pt x="9155" y="776"/>
                  <a:pt x="9291" y="459"/>
                  <a:pt x="9349" y="130"/>
                </a:cubicBezTo>
                <a:cubicBezTo>
                  <a:pt x="9361" y="66"/>
                  <a:pt x="9420" y="54"/>
                  <a:pt x="9478" y="54"/>
                </a:cubicBezTo>
                <a:cubicBezTo>
                  <a:pt x="9968" y="54"/>
                  <a:pt x="10471" y="-16"/>
                  <a:pt x="10993" y="3"/>
                </a:cubicBezTo>
                <a:close/>
                <a:moveTo>
                  <a:pt x="10767" y="17319"/>
                </a:moveTo>
                <a:cubicBezTo>
                  <a:pt x="14442" y="17287"/>
                  <a:pt x="17395" y="14447"/>
                  <a:pt x="17402" y="10803"/>
                </a:cubicBezTo>
                <a:cubicBezTo>
                  <a:pt x="17408" y="7197"/>
                  <a:pt x="14500" y="4288"/>
                  <a:pt x="10780" y="4281"/>
                </a:cubicBezTo>
                <a:cubicBezTo>
                  <a:pt x="7098" y="4275"/>
                  <a:pt x="4139" y="7146"/>
                  <a:pt x="4139" y="10803"/>
                </a:cubicBezTo>
                <a:cubicBezTo>
                  <a:pt x="4139" y="14416"/>
                  <a:pt x="7073" y="17280"/>
                  <a:pt x="10767" y="17319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300"/>
            </a:pPr>
            <a:endParaRPr sz="1733"/>
          </a:p>
        </p:txBody>
      </p:sp>
      <p:sp>
        <p:nvSpPr>
          <p:cNvPr id="794" name="Freeform: Shape 15"/>
          <p:cNvSpPr/>
          <p:nvPr/>
        </p:nvSpPr>
        <p:spPr>
          <a:xfrm rot="2246763">
            <a:off x="102508" y="2021405"/>
            <a:ext cx="1219195" cy="1222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84" extrusionOk="0">
                <a:moveTo>
                  <a:pt x="10873" y="21534"/>
                </a:moveTo>
                <a:cubicBezTo>
                  <a:pt x="10703" y="21534"/>
                  <a:pt x="10528" y="21534"/>
                  <a:pt x="10359" y="21534"/>
                </a:cubicBezTo>
                <a:cubicBezTo>
                  <a:pt x="10264" y="21534"/>
                  <a:pt x="10214" y="21496"/>
                  <a:pt x="10202" y="21403"/>
                </a:cubicBezTo>
                <a:cubicBezTo>
                  <a:pt x="10127" y="21002"/>
                  <a:pt x="10039" y="20608"/>
                  <a:pt x="9964" y="20207"/>
                </a:cubicBezTo>
                <a:cubicBezTo>
                  <a:pt x="9938" y="20089"/>
                  <a:pt x="9976" y="19970"/>
                  <a:pt x="9989" y="19851"/>
                </a:cubicBezTo>
                <a:cubicBezTo>
                  <a:pt x="10001" y="19751"/>
                  <a:pt x="9976" y="19701"/>
                  <a:pt x="9863" y="19688"/>
                </a:cubicBezTo>
                <a:cubicBezTo>
                  <a:pt x="9387" y="19638"/>
                  <a:pt x="8910" y="19550"/>
                  <a:pt x="8446" y="19425"/>
                </a:cubicBezTo>
                <a:cubicBezTo>
                  <a:pt x="8346" y="19400"/>
                  <a:pt x="8289" y="19432"/>
                  <a:pt x="8264" y="19532"/>
                </a:cubicBezTo>
                <a:cubicBezTo>
                  <a:pt x="8133" y="20076"/>
                  <a:pt x="7738" y="20470"/>
                  <a:pt x="7474" y="20946"/>
                </a:cubicBezTo>
                <a:cubicBezTo>
                  <a:pt x="7443" y="21002"/>
                  <a:pt x="7393" y="21002"/>
                  <a:pt x="7336" y="20983"/>
                </a:cubicBezTo>
                <a:cubicBezTo>
                  <a:pt x="6960" y="20858"/>
                  <a:pt x="6590" y="20708"/>
                  <a:pt x="6233" y="20545"/>
                </a:cubicBezTo>
                <a:cubicBezTo>
                  <a:pt x="6158" y="20514"/>
                  <a:pt x="6151" y="20458"/>
                  <a:pt x="6164" y="20395"/>
                </a:cubicBezTo>
                <a:cubicBezTo>
                  <a:pt x="6245" y="19995"/>
                  <a:pt x="6314" y="19594"/>
                  <a:pt x="6408" y="19200"/>
                </a:cubicBezTo>
                <a:cubicBezTo>
                  <a:pt x="6440" y="19069"/>
                  <a:pt x="6515" y="18950"/>
                  <a:pt x="6584" y="18831"/>
                </a:cubicBezTo>
                <a:cubicBezTo>
                  <a:pt x="6628" y="18756"/>
                  <a:pt x="6615" y="18712"/>
                  <a:pt x="6534" y="18668"/>
                </a:cubicBezTo>
                <a:cubicBezTo>
                  <a:pt x="6095" y="18437"/>
                  <a:pt x="5681" y="18161"/>
                  <a:pt x="5286" y="17861"/>
                </a:cubicBezTo>
                <a:cubicBezTo>
                  <a:pt x="5217" y="17805"/>
                  <a:pt x="5167" y="17805"/>
                  <a:pt x="5111" y="17886"/>
                </a:cubicBezTo>
                <a:cubicBezTo>
                  <a:pt x="4785" y="18343"/>
                  <a:pt x="4264" y="18568"/>
                  <a:pt x="3831" y="18906"/>
                </a:cubicBezTo>
                <a:cubicBezTo>
                  <a:pt x="3775" y="18950"/>
                  <a:pt x="3731" y="18931"/>
                  <a:pt x="3681" y="18887"/>
                </a:cubicBezTo>
                <a:cubicBezTo>
                  <a:pt x="3386" y="18631"/>
                  <a:pt x="3110" y="18349"/>
                  <a:pt x="2841" y="18074"/>
                </a:cubicBezTo>
                <a:cubicBezTo>
                  <a:pt x="2791" y="18017"/>
                  <a:pt x="2784" y="17974"/>
                  <a:pt x="2828" y="17911"/>
                </a:cubicBezTo>
                <a:cubicBezTo>
                  <a:pt x="3054" y="17573"/>
                  <a:pt x="3280" y="17235"/>
                  <a:pt x="3512" y="16897"/>
                </a:cubicBezTo>
                <a:cubicBezTo>
                  <a:pt x="3587" y="16791"/>
                  <a:pt x="3700" y="16722"/>
                  <a:pt x="3800" y="16635"/>
                </a:cubicBezTo>
                <a:cubicBezTo>
                  <a:pt x="3875" y="16572"/>
                  <a:pt x="3888" y="16516"/>
                  <a:pt x="3825" y="16441"/>
                </a:cubicBezTo>
                <a:cubicBezTo>
                  <a:pt x="3518" y="16059"/>
                  <a:pt x="3236" y="15658"/>
                  <a:pt x="2991" y="15227"/>
                </a:cubicBezTo>
                <a:cubicBezTo>
                  <a:pt x="2935" y="15127"/>
                  <a:pt x="2878" y="15145"/>
                  <a:pt x="2803" y="15195"/>
                </a:cubicBezTo>
                <a:cubicBezTo>
                  <a:pt x="2327" y="15489"/>
                  <a:pt x="1769" y="15496"/>
                  <a:pt x="1248" y="15640"/>
                </a:cubicBezTo>
                <a:cubicBezTo>
                  <a:pt x="1179" y="15658"/>
                  <a:pt x="1142" y="15621"/>
                  <a:pt x="1117" y="15558"/>
                </a:cubicBezTo>
                <a:cubicBezTo>
                  <a:pt x="947" y="15208"/>
                  <a:pt x="791" y="14845"/>
                  <a:pt x="653" y="14482"/>
                </a:cubicBezTo>
                <a:cubicBezTo>
                  <a:pt x="628" y="14407"/>
                  <a:pt x="646" y="14363"/>
                  <a:pt x="709" y="14326"/>
                </a:cubicBezTo>
                <a:cubicBezTo>
                  <a:pt x="1048" y="14100"/>
                  <a:pt x="1380" y="13869"/>
                  <a:pt x="1731" y="13650"/>
                </a:cubicBezTo>
                <a:cubicBezTo>
                  <a:pt x="1844" y="13581"/>
                  <a:pt x="1982" y="13550"/>
                  <a:pt x="2114" y="13512"/>
                </a:cubicBezTo>
                <a:cubicBezTo>
                  <a:pt x="2195" y="13487"/>
                  <a:pt x="2220" y="13450"/>
                  <a:pt x="2195" y="13362"/>
                </a:cubicBezTo>
                <a:cubicBezTo>
                  <a:pt x="2051" y="12880"/>
                  <a:pt x="1950" y="12392"/>
                  <a:pt x="1882" y="11898"/>
                </a:cubicBezTo>
                <a:cubicBezTo>
                  <a:pt x="1869" y="11816"/>
                  <a:pt x="1831" y="11791"/>
                  <a:pt x="1750" y="11804"/>
                </a:cubicBezTo>
                <a:cubicBezTo>
                  <a:pt x="1192" y="11898"/>
                  <a:pt x="665" y="11685"/>
                  <a:pt x="126" y="11622"/>
                </a:cubicBezTo>
                <a:cubicBezTo>
                  <a:pt x="57" y="11616"/>
                  <a:pt x="32" y="11572"/>
                  <a:pt x="26" y="11504"/>
                </a:cubicBezTo>
                <a:cubicBezTo>
                  <a:pt x="-12" y="11109"/>
                  <a:pt x="1" y="10715"/>
                  <a:pt x="7" y="10315"/>
                </a:cubicBezTo>
                <a:cubicBezTo>
                  <a:pt x="7" y="10240"/>
                  <a:pt x="57" y="10208"/>
                  <a:pt x="126" y="10196"/>
                </a:cubicBezTo>
                <a:cubicBezTo>
                  <a:pt x="533" y="10114"/>
                  <a:pt x="935" y="10033"/>
                  <a:pt x="1342" y="9952"/>
                </a:cubicBezTo>
                <a:cubicBezTo>
                  <a:pt x="1461" y="9927"/>
                  <a:pt x="1581" y="9964"/>
                  <a:pt x="1700" y="9977"/>
                </a:cubicBezTo>
                <a:cubicBezTo>
                  <a:pt x="1800" y="9989"/>
                  <a:pt x="1850" y="9952"/>
                  <a:pt x="1863" y="9845"/>
                </a:cubicBezTo>
                <a:cubicBezTo>
                  <a:pt x="1913" y="9376"/>
                  <a:pt x="2001" y="8907"/>
                  <a:pt x="2120" y="8450"/>
                </a:cubicBezTo>
                <a:cubicBezTo>
                  <a:pt x="2151" y="8331"/>
                  <a:pt x="2107" y="8275"/>
                  <a:pt x="1994" y="8250"/>
                </a:cubicBezTo>
                <a:cubicBezTo>
                  <a:pt x="1461" y="8112"/>
                  <a:pt x="1060" y="7724"/>
                  <a:pt x="596" y="7468"/>
                </a:cubicBezTo>
                <a:cubicBezTo>
                  <a:pt x="546" y="7443"/>
                  <a:pt x="546" y="7399"/>
                  <a:pt x="559" y="7349"/>
                </a:cubicBezTo>
                <a:cubicBezTo>
                  <a:pt x="684" y="6967"/>
                  <a:pt x="841" y="6598"/>
                  <a:pt x="1004" y="6229"/>
                </a:cubicBezTo>
                <a:cubicBezTo>
                  <a:pt x="1035" y="6160"/>
                  <a:pt x="1085" y="6147"/>
                  <a:pt x="1142" y="6166"/>
                </a:cubicBezTo>
                <a:cubicBezTo>
                  <a:pt x="1668" y="6304"/>
                  <a:pt x="2233" y="6291"/>
                  <a:pt x="2722" y="6585"/>
                </a:cubicBezTo>
                <a:cubicBezTo>
                  <a:pt x="2803" y="6635"/>
                  <a:pt x="2841" y="6604"/>
                  <a:pt x="2878" y="6535"/>
                </a:cubicBezTo>
                <a:cubicBezTo>
                  <a:pt x="3110" y="6104"/>
                  <a:pt x="3380" y="5691"/>
                  <a:pt x="3675" y="5303"/>
                </a:cubicBezTo>
                <a:cubicBezTo>
                  <a:pt x="3712" y="5253"/>
                  <a:pt x="3775" y="5196"/>
                  <a:pt x="3681" y="5134"/>
                </a:cubicBezTo>
                <a:cubicBezTo>
                  <a:pt x="3324" y="4902"/>
                  <a:pt x="3142" y="4533"/>
                  <a:pt x="2897" y="4208"/>
                </a:cubicBezTo>
                <a:cubicBezTo>
                  <a:pt x="2853" y="4151"/>
                  <a:pt x="2822" y="4095"/>
                  <a:pt x="2778" y="4039"/>
                </a:cubicBezTo>
                <a:cubicBezTo>
                  <a:pt x="2584" y="3763"/>
                  <a:pt x="2577" y="3757"/>
                  <a:pt x="2803" y="3519"/>
                </a:cubicBezTo>
                <a:cubicBezTo>
                  <a:pt x="3016" y="3294"/>
                  <a:pt x="3236" y="3081"/>
                  <a:pt x="3449" y="2862"/>
                </a:cubicBezTo>
                <a:cubicBezTo>
                  <a:pt x="3518" y="2794"/>
                  <a:pt x="3574" y="2787"/>
                  <a:pt x="3650" y="2844"/>
                </a:cubicBezTo>
                <a:cubicBezTo>
                  <a:pt x="3976" y="3063"/>
                  <a:pt x="4302" y="3275"/>
                  <a:pt x="4628" y="3494"/>
                </a:cubicBezTo>
                <a:cubicBezTo>
                  <a:pt x="4741" y="3569"/>
                  <a:pt x="4816" y="3676"/>
                  <a:pt x="4897" y="3776"/>
                </a:cubicBezTo>
                <a:cubicBezTo>
                  <a:pt x="4966" y="3870"/>
                  <a:pt x="5029" y="3889"/>
                  <a:pt x="5129" y="3807"/>
                </a:cubicBezTo>
                <a:cubicBezTo>
                  <a:pt x="5499" y="3501"/>
                  <a:pt x="5901" y="3232"/>
                  <a:pt x="6314" y="2994"/>
                </a:cubicBezTo>
                <a:cubicBezTo>
                  <a:pt x="6377" y="2956"/>
                  <a:pt x="6434" y="2919"/>
                  <a:pt x="6377" y="2837"/>
                </a:cubicBezTo>
                <a:cubicBezTo>
                  <a:pt x="6107" y="2449"/>
                  <a:pt x="6089" y="1986"/>
                  <a:pt x="5982" y="1548"/>
                </a:cubicBezTo>
                <a:cubicBezTo>
                  <a:pt x="5888" y="1167"/>
                  <a:pt x="5901" y="1173"/>
                  <a:pt x="6252" y="998"/>
                </a:cubicBezTo>
                <a:cubicBezTo>
                  <a:pt x="6502" y="873"/>
                  <a:pt x="6772" y="779"/>
                  <a:pt x="7029" y="672"/>
                </a:cubicBezTo>
                <a:cubicBezTo>
                  <a:pt x="7123" y="635"/>
                  <a:pt x="7180" y="641"/>
                  <a:pt x="7236" y="729"/>
                </a:cubicBezTo>
                <a:cubicBezTo>
                  <a:pt x="7449" y="1054"/>
                  <a:pt x="7662" y="1373"/>
                  <a:pt x="7882" y="1692"/>
                </a:cubicBezTo>
                <a:cubicBezTo>
                  <a:pt x="7963" y="1811"/>
                  <a:pt x="7988" y="1949"/>
                  <a:pt x="8032" y="2086"/>
                </a:cubicBezTo>
                <a:cubicBezTo>
                  <a:pt x="8064" y="2187"/>
                  <a:pt x="8108" y="2218"/>
                  <a:pt x="8208" y="2187"/>
                </a:cubicBezTo>
                <a:cubicBezTo>
                  <a:pt x="8672" y="2049"/>
                  <a:pt x="9148" y="1949"/>
                  <a:pt x="9631" y="1886"/>
                </a:cubicBezTo>
                <a:cubicBezTo>
                  <a:pt x="9725" y="1874"/>
                  <a:pt x="9757" y="1836"/>
                  <a:pt x="9744" y="1742"/>
                </a:cubicBezTo>
                <a:cubicBezTo>
                  <a:pt x="9663" y="1192"/>
                  <a:pt x="9863" y="672"/>
                  <a:pt x="9926" y="134"/>
                </a:cubicBezTo>
                <a:cubicBezTo>
                  <a:pt x="9932" y="72"/>
                  <a:pt x="9970" y="34"/>
                  <a:pt x="10039" y="28"/>
                </a:cubicBezTo>
                <a:cubicBezTo>
                  <a:pt x="10440" y="-16"/>
                  <a:pt x="10841" y="3"/>
                  <a:pt x="11243" y="9"/>
                </a:cubicBezTo>
                <a:cubicBezTo>
                  <a:pt x="11312" y="9"/>
                  <a:pt x="11343" y="59"/>
                  <a:pt x="11355" y="122"/>
                </a:cubicBezTo>
                <a:cubicBezTo>
                  <a:pt x="11437" y="528"/>
                  <a:pt x="11525" y="935"/>
                  <a:pt x="11594" y="1348"/>
                </a:cubicBezTo>
                <a:cubicBezTo>
                  <a:pt x="11612" y="1461"/>
                  <a:pt x="11581" y="1586"/>
                  <a:pt x="11569" y="1705"/>
                </a:cubicBezTo>
                <a:cubicBezTo>
                  <a:pt x="11556" y="1799"/>
                  <a:pt x="11594" y="1842"/>
                  <a:pt x="11694" y="1855"/>
                </a:cubicBezTo>
                <a:cubicBezTo>
                  <a:pt x="12171" y="1905"/>
                  <a:pt x="12647" y="1993"/>
                  <a:pt x="13111" y="2118"/>
                </a:cubicBezTo>
                <a:cubicBezTo>
                  <a:pt x="13186" y="2136"/>
                  <a:pt x="13261" y="2143"/>
                  <a:pt x="13287" y="2043"/>
                </a:cubicBezTo>
                <a:cubicBezTo>
                  <a:pt x="13387" y="1580"/>
                  <a:pt x="13700" y="1229"/>
                  <a:pt x="13939" y="841"/>
                </a:cubicBezTo>
                <a:cubicBezTo>
                  <a:pt x="14127" y="522"/>
                  <a:pt x="14139" y="528"/>
                  <a:pt x="14490" y="660"/>
                </a:cubicBezTo>
                <a:cubicBezTo>
                  <a:pt x="14760" y="760"/>
                  <a:pt x="15023" y="873"/>
                  <a:pt x="15287" y="985"/>
                </a:cubicBezTo>
                <a:cubicBezTo>
                  <a:pt x="15381" y="1023"/>
                  <a:pt x="15418" y="1073"/>
                  <a:pt x="15400" y="1173"/>
                </a:cubicBezTo>
                <a:cubicBezTo>
                  <a:pt x="15318" y="1561"/>
                  <a:pt x="15249" y="1949"/>
                  <a:pt x="15161" y="2337"/>
                </a:cubicBezTo>
                <a:cubicBezTo>
                  <a:pt x="15130" y="2468"/>
                  <a:pt x="15048" y="2593"/>
                  <a:pt x="14986" y="2718"/>
                </a:cubicBezTo>
                <a:cubicBezTo>
                  <a:pt x="14942" y="2794"/>
                  <a:pt x="14954" y="2837"/>
                  <a:pt x="15036" y="2881"/>
                </a:cubicBezTo>
                <a:cubicBezTo>
                  <a:pt x="15475" y="3113"/>
                  <a:pt x="15889" y="3388"/>
                  <a:pt x="16284" y="3688"/>
                </a:cubicBezTo>
                <a:cubicBezTo>
                  <a:pt x="16353" y="3745"/>
                  <a:pt x="16403" y="3751"/>
                  <a:pt x="16459" y="3670"/>
                </a:cubicBezTo>
                <a:cubicBezTo>
                  <a:pt x="16785" y="3213"/>
                  <a:pt x="17306" y="2987"/>
                  <a:pt x="17738" y="2650"/>
                </a:cubicBezTo>
                <a:cubicBezTo>
                  <a:pt x="17795" y="2606"/>
                  <a:pt x="17839" y="2625"/>
                  <a:pt x="17889" y="2668"/>
                </a:cubicBezTo>
                <a:cubicBezTo>
                  <a:pt x="18183" y="2925"/>
                  <a:pt x="18459" y="3206"/>
                  <a:pt x="18729" y="3488"/>
                </a:cubicBezTo>
                <a:cubicBezTo>
                  <a:pt x="18779" y="3544"/>
                  <a:pt x="18785" y="3594"/>
                  <a:pt x="18741" y="3651"/>
                </a:cubicBezTo>
                <a:cubicBezTo>
                  <a:pt x="18509" y="3995"/>
                  <a:pt x="18290" y="4339"/>
                  <a:pt x="18052" y="4677"/>
                </a:cubicBezTo>
                <a:cubicBezTo>
                  <a:pt x="17983" y="4777"/>
                  <a:pt x="17870" y="4852"/>
                  <a:pt x="17776" y="4927"/>
                </a:cubicBezTo>
                <a:cubicBezTo>
                  <a:pt x="17701" y="4990"/>
                  <a:pt x="17688" y="5046"/>
                  <a:pt x="17751" y="5121"/>
                </a:cubicBezTo>
                <a:cubicBezTo>
                  <a:pt x="18058" y="5503"/>
                  <a:pt x="18340" y="5910"/>
                  <a:pt x="18585" y="6335"/>
                </a:cubicBezTo>
                <a:cubicBezTo>
                  <a:pt x="18641" y="6429"/>
                  <a:pt x="18698" y="6416"/>
                  <a:pt x="18773" y="6366"/>
                </a:cubicBezTo>
                <a:cubicBezTo>
                  <a:pt x="19249" y="6072"/>
                  <a:pt x="19807" y="6066"/>
                  <a:pt x="20328" y="5922"/>
                </a:cubicBezTo>
                <a:cubicBezTo>
                  <a:pt x="20397" y="5903"/>
                  <a:pt x="20434" y="5941"/>
                  <a:pt x="20459" y="6003"/>
                </a:cubicBezTo>
                <a:cubicBezTo>
                  <a:pt x="20629" y="6354"/>
                  <a:pt x="20785" y="6717"/>
                  <a:pt x="20923" y="7080"/>
                </a:cubicBezTo>
                <a:cubicBezTo>
                  <a:pt x="20948" y="7155"/>
                  <a:pt x="20930" y="7199"/>
                  <a:pt x="20867" y="7236"/>
                </a:cubicBezTo>
                <a:cubicBezTo>
                  <a:pt x="20528" y="7461"/>
                  <a:pt x="20196" y="7693"/>
                  <a:pt x="19845" y="7912"/>
                </a:cubicBezTo>
                <a:cubicBezTo>
                  <a:pt x="19732" y="7981"/>
                  <a:pt x="19594" y="8012"/>
                  <a:pt x="19462" y="8050"/>
                </a:cubicBezTo>
                <a:cubicBezTo>
                  <a:pt x="19381" y="8075"/>
                  <a:pt x="19356" y="8112"/>
                  <a:pt x="19381" y="8200"/>
                </a:cubicBezTo>
                <a:cubicBezTo>
                  <a:pt x="19519" y="8675"/>
                  <a:pt x="19626" y="9157"/>
                  <a:pt x="19688" y="9651"/>
                </a:cubicBezTo>
                <a:cubicBezTo>
                  <a:pt x="19701" y="9739"/>
                  <a:pt x="19738" y="9770"/>
                  <a:pt x="19820" y="9758"/>
                </a:cubicBezTo>
                <a:cubicBezTo>
                  <a:pt x="20372" y="9676"/>
                  <a:pt x="20892" y="9877"/>
                  <a:pt x="21431" y="9939"/>
                </a:cubicBezTo>
                <a:cubicBezTo>
                  <a:pt x="21506" y="9946"/>
                  <a:pt x="21538" y="9989"/>
                  <a:pt x="21550" y="10064"/>
                </a:cubicBezTo>
                <a:cubicBezTo>
                  <a:pt x="21588" y="10459"/>
                  <a:pt x="21569" y="10859"/>
                  <a:pt x="21569" y="11253"/>
                </a:cubicBezTo>
                <a:cubicBezTo>
                  <a:pt x="21569" y="11322"/>
                  <a:pt x="21525" y="11353"/>
                  <a:pt x="21463" y="11366"/>
                </a:cubicBezTo>
                <a:cubicBezTo>
                  <a:pt x="21049" y="11447"/>
                  <a:pt x="20635" y="11535"/>
                  <a:pt x="20215" y="11610"/>
                </a:cubicBezTo>
                <a:cubicBezTo>
                  <a:pt x="20108" y="11629"/>
                  <a:pt x="19995" y="11597"/>
                  <a:pt x="19889" y="11585"/>
                </a:cubicBezTo>
                <a:cubicBezTo>
                  <a:pt x="19782" y="11572"/>
                  <a:pt x="19726" y="11597"/>
                  <a:pt x="19713" y="11723"/>
                </a:cubicBezTo>
                <a:cubicBezTo>
                  <a:pt x="19663" y="12192"/>
                  <a:pt x="19575" y="12661"/>
                  <a:pt x="19456" y="13118"/>
                </a:cubicBezTo>
                <a:cubicBezTo>
                  <a:pt x="19425" y="13231"/>
                  <a:pt x="19462" y="13287"/>
                  <a:pt x="19569" y="13312"/>
                </a:cubicBezTo>
                <a:cubicBezTo>
                  <a:pt x="20108" y="13443"/>
                  <a:pt x="20503" y="13831"/>
                  <a:pt x="20974" y="14088"/>
                </a:cubicBezTo>
                <a:cubicBezTo>
                  <a:pt x="21036" y="14125"/>
                  <a:pt x="21036" y="14175"/>
                  <a:pt x="21011" y="14238"/>
                </a:cubicBezTo>
                <a:cubicBezTo>
                  <a:pt x="20886" y="14607"/>
                  <a:pt x="20735" y="14970"/>
                  <a:pt x="20579" y="15327"/>
                </a:cubicBezTo>
                <a:cubicBezTo>
                  <a:pt x="20547" y="15396"/>
                  <a:pt x="20503" y="15421"/>
                  <a:pt x="20428" y="15402"/>
                </a:cubicBezTo>
                <a:cubicBezTo>
                  <a:pt x="20027" y="15321"/>
                  <a:pt x="19619" y="15245"/>
                  <a:pt x="19218" y="15158"/>
                </a:cubicBezTo>
                <a:cubicBezTo>
                  <a:pt x="19093" y="15127"/>
                  <a:pt x="18980" y="15051"/>
                  <a:pt x="18867" y="14989"/>
                </a:cubicBezTo>
                <a:cubicBezTo>
                  <a:pt x="18785" y="14945"/>
                  <a:pt x="18741" y="14951"/>
                  <a:pt x="18691" y="15039"/>
                </a:cubicBezTo>
                <a:cubicBezTo>
                  <a:pt x="18459" y="15464"/>
                  <a:pt x="18202" y="15877"/>
                  <a:pt x="17901" y="16259"/>
                </a:cubicBezTo>
                <a:cubicBezTo>
                  <a:pt x="17832" y="16347"/>
                  <a:pt x="17820" y="16403"/>
                  <a:pt x="17926" y="16472"/>
                </a:cubicBezTo>
                <a:cubicBezTo>
                  <a:pt x="18259" y="16685"/>
                  <a:pt x="18422" y="17041"/>
                  <a:pt x="18654" y="17342"/>
                </a:cubicBezTo>
                <a:cubicBezTo>
                  <a:pt x="18698" y="17398"/>
                  <a:pt x="18735" y="17460"/>
                  <a:pt x="18779" y="17523"/>
                </a:cubicBezTo>
                <a:cubicBezTo>
                  <a:pt x="19030" y="17886"/>
                  <a:pt x="19017" y="17761"/>
                  <a:pt x="18748" y="18067"/>
                </a:cubicBezTo>
                <a:cubicBezTo>
                  <a:pt x="18553" y="18293"/>
                  <a:pt x="18328" y="18493"/>
                  <a:pt x="18121" y="18706"/>
                </a:cubicBezTo>
                <a:cubicBezTo>
                  <a:pt x="18045" y="18787"/>
                  <a:pt x="17983" y="18787"/>
                  <a:pt x="17889" y="18724"/>
                </a:cubicBezTo>
                <a:cubicBezTo>
                  <a:pt x="17575" y="18512"/>
                  <a:pt x="17255" y="18299"/>
                  <a:pt x="16936" y="18092"/>
                </a:cubicBezTo>
                <a:cubicBezTo>
                  <a:pt x="16817" y="18011"/>
                  <a:pt x="16735" y="17892"/>
                  <a:pt x="16647" y="17786"/>
                </a:cubicBezTo>
                <a:cubicBezTo>
                  <a:pt x="16578" y="17705"/>
                  <a:pt x="16522" y="17692"/>
                  <a:pt x="16440" y="17761"/>
                </a:cubicBezTo>
                <a:cubicBezTo>
                  <a:pt x="16064" y="18067"/>
                  <a:pt x="15663" y="18343"/>
                  <a:pt x="15243" y="18587"/>
                </a:cubicBezTo>
                <a:cubicBezTo>
                  <a:pt x="15186" y="18618"/>
                  <a:pt x="15124" y="18649"/>
                  <a:pt x="15174" y="18731"/>
                </a:cubicBezTo>
                <a:cubicBezTo>
                  <a:pt x="15462" y="19162"/>
                  <a:pt x="15481" y="19676"/>
                  <a:pt x="15606" y="20157"/>
                </a:cubicBezTo>
                <a:cubicBezTo>
                  <a:pt x="15682" y="20439"/>
                  <a:pt x="15701" y="20401"/>
                  <a:pt x="15418" y="20533"/>
                </a:cubicBezTo>
                <a:cubicBezTo>
                  <a:pt x="15124" y="20670"/>
                  <a:pt x="14823" y="20789"/>
                  <a:pt x="14528" y="20914"/>
                </a:cubicBezTo>
                <a:cubicBezTo>
                  <a:pt x="14434" y="20952"/>
                  <a:pt x="14378" y="20939"/>
                  <a:pt x="14321" y="20852"/>
                </a:cubicBezTo>
                <a:cubicBezTo>
                  <a:pt x="14108" y="20527"/>
                  <a:pt x="13888" y="20214"/>
                  <a:pt x="13675" y="19888"/>
                </a:cubicBezTo>
                <a:cubicBezTo>
                  <a:pt x="13594" y="19763"/>
                  <a:pt x="13562" y="19619"/>
                  <a:pt x="13525" y="19482"/>
                </a:cubicBezTo>
                <a:cubicBezTo>
                  <a:pt x="13500" y="19394"/>
                  <a:pt x="13456" y="19369"/>
                  <a:pt x="13362" y="19394"/>
                </a:cubicBezTo>
                <a:cubicBezTo>
                  <a:pt x="12885" y="19538"/>
                  <a:pt x="12403" y="19638"/>
                  <a:pt x="11907" y="19701"/>
                </a:cubicBezTo>
                <a:cubicBezTo>
                  <a:pt x="11826" y="19713"/>
                  <a:pt x="11801" y="19751"/>
                  <a:pt x="11813" y="19826"/>
                </a:cubicBezTo>
                <a:cubicBezTo>
                  <a:pt x="11901" y="20376"/>
                  <a:pt x="11700" y="20896"/>
                  <a:pt x="11638" y="21434"/>
                </a:cubicBezTo>
                <a:cubicBezTo>
                  <a:pt x="11625" y="21528"/>
                  <a:pt x="11575" y="21559"/>
                  <a:pt x="11493" y="21559"/>
                </a:cubicBezTo>
                <a:cubicBezTo>
                  <a:pt x="11293" y="21565"/>
                  <a:pt x="11086" y="21578"/>
                  <a:pt x="10885" y="21584"/>
                </a:cubicBezTo>
                <a:cubicBezTo>
                  <a:pt x="10873" y="21540"/>
                  <a:pt x="10873" y="21540"/>
                  <a:pt x="10873" y="21534"/>
                </a:cubicBezTo>
                <a:close/>
                <a:moveTo>
                  <a:pt x="10822" y="17642"/>
                </a:moveTo>
                <a:cubicBezTo>
                  <a:pt x="14572" y="17579"/>
                  <a:pt x="17669" y="14645"/>
                  <a:pt x="17650" y="10721"/>
                </a:cubicBezTo>
                <a:cubicBezTo>
                  <a:pt x="17638" y="6973"/>
                  <a:pt x="14647" y="3882"/>
                  <a:pt x="10710" y="3907"/>
                </a:cubicBezTo>
                <a:cubicBezTo>
                  <a:pt x="6948" y="3932"/>
                  <a:pt x="3869" y="6923"/>
                  <a:pt x="3894" y="10834"/>
                </a:cubicBezTo>
                <a:cubicBezTo>
                  <a:pt x="3926" y="14582"/>
                  <a:pt x="6916" y="17611"/>
                  <a:pt x="10822" y="1764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300"/>
            </a:pPr>
            <a:endParaRPr sz="1733"/>
          </a:p>
        </p:txBody>
      </p:sp>
      <p:sp>
        <p:nvSpPr>
          <p:cNvPr id="795" name="Rectangle: Top Corners Rounded 31"/>
          <p:cNvSpPr/>
          <p:nvPr/>
        </p:nvSpPr>
        <p:spPr>
          <a:xfrm rot="10800000" flipH="1">
            <a:off x="292044" y="0"/>
            <a:ext cx="1618491" cy="256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8" y="0"/>
                </a:moveTo>
                <a:lnTo>
                  <a:pt x="19892" y="0"/>
                </a:lnTo>
                <a:cubicBezTo>
                  <a:pt x="20835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765" y="0"/>
                  <a:pt x="1708" y="0"/>
                </a:cubicBezTo>
                <a:close/>
              </a:path>
            </a:pathLst>
          </a:custGeom>
          <a:solidFill>
            <a:srgbClr val="07A398"/>
          </a:solidFill>
          <a:ln w="12700">
            <a:solidFill>
              <a:srgbClr val="2C2F45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grpSp>
        <p:nvGrpSpPr>
          <p:cNvPr id="798" name="Group 32"/>
          <p:cNvGrpSpPr/>
          <p:nvPr/>
        </p:nvGrpSpPr>
        <p:grpSpPr>
          <a:xfrm>
            <a:off x="2229823" y="2968909"/>
            <a:ext cx="762508" cy="1091715"/>
            <a:chOff x="0" y="0"/>
            <a:chExt cx="571880" cy="818785"/>
          </a:xfrm>
        </p:grpSpPr>
        <p:sp>
          <p:nvSpPr>
            <p:cNvPr id="796" name="Trapezoid 33"/>
            <p:cNvSpPr/>
            <p:nvPr/>
          </p:nvSpPr>
          <p:spPr>
            <a:xfrm rot="9449291">
              <a:off x="133986" y="29210"/>
              <a:ext cx="303912" cy="76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0" y="0"/>
                  </a:lnTo>
                  <a:lnTo>
                    <a:pt x="1962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797" name="Trapezoid 94"/>
            <p:cNvSpPr/>
            <p:nvPr/>
          </p:nvSpPr>
          <p:spPr>
            <a:xfrm rot="9449291">
              <a:off x="141345" y="66207"/>
              <a:ext cx="110656" cy="76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782" y="4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57A72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801" name="Group 35"/>
          <p:cNvGrpSpPr/>
          <p:nvPr/>
        </p:nvGrpSpPr>
        <p:grpSpPr>
          <a:xfrm>
            <a:off x="2640734" y="3850954"/>
            <a:ext cx="385545" cy="385543"/>
            <a:chOff x="0" y="0"/>
            <a:chExt cx="289158" cy="289156"/>
          </a:xfrm>
        </p:grpSpPr>
        <p:sp>
          <p:nvSpPr>
            <p:cNvPr id="799" name="Oval 36"/>
            <p:cNvSpPr/>
            <p:nvPr/>
          </p:nvSpPr>
          <p:spPr>
            <a:xfrm rot="4904020">
              <a:off x="17015" y="17014"/>
              <a:ext cx="255127" cy="255129"/>
            </a:xfrm>
            <a:prstGeom prst="ellipse">
              <a:avLst/>
            </a:pr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800" name="Freeform: Shape 37"/>
            <p:cNvSpPr/>
            <p:nvPr/>
          </p:nvSpPr>
          <p:spPr>
            <a:xfrm rot="4904020">
              <a:off x="57247" y="57609"/>
              <a:ext cx="174257" cy="17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10788" y="6881"/>
                  </a:moveTo>
                  <a:cubicBezTo>
                    <a:pt x="8642" y="6881"/>
                    <a:pt x="6902" y="8623"/>
                    <a:pt x="6902" y="10771"/>
                  </a:cubicBezTo>
                  <a:cubicBezTo>
                    <a:pt x="6902" y="12920"/>
                    <a:pt x="8642" y="14662"/>
                    <a:pt x="10788" y="14662"/>
                  </a:cubicBezTo>
                  <a:cubicBezTo>
                    <a:pt x="12935" y="14662"/>
                    <a:pt x="14675" y="12920"/>
                    <a:pt x="14675" y="10771"/>
                  </a:cubicBezTo>
                  <a:cubicBezTo>
                    <a:pt x="14675" y="8623"/>
                    <a:pt x="12935" y="6881"/>
                    <a:pt x="10788" y="6881"/>
                  </a:cubicBezTo>
                  <a:close/>
                  <a:moveTo>
                    <a:pt x="10319" y="8"/>
                  </a:move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2"/>
                    <a:pt x="12517" y="2290"/>
                    <a:pt x="12598" y="2150"/>
                  </a:cubicBezTo>
                  <a:cubicBezTo>
                    <a:pt x="12865" y="1692"/>
                    <a:pt x="13138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4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3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1" y="6064"/>
                    <a:pt x="18201" y="5977"/>
                  </a:cubicBezTo>
                  <a:cubicBezTo>
                    <a:pt x="18712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6" y="7997"/>
                    <a:pt x="18828" y="8206"/>
                    <a:pt x="18874" y="8462"/>
                  </a:cubicBezTo>
                  <a:cubicBezTo>
                    <a:pt x="18891" y="8549"/>
                    <a:pt x="18920" y="8630"/>
                    <a:pt x="18944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0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7" y="14675"/>
                    <a:pt x="18114" y="14959"/>
                  </a:cubicBezTo>
                  <a:cubicBezTo>
                    <a:pt x="17946" y="15250"/>
                    <a:pt x="17871" y="15522"/>
                    <a:pt x="18103" y="15819"/>
                  </a:cubicBezTo>
                  <a:cubicBezTo>
                    <a:pt x="18416" y="16219"/>
                    <a:pt x="18717" y="16632"/>
                    <a:pt x="19025" y="17038"/>
                  </a:cubicBezTo>
                  <a:cubicBezTo>
                    <a:pt x="19280" y="17369"/>
                    <a:pt x="19280" y="17503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2"/>
                    <a:pt x="12076" y="21509"/>
                    <a:pt x="11804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2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2"/>
                    <a:pt x="3312" y="18432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70" y="12637"/>
                    <a:pt x="2378" y="12468"/>
                    <a:pt x="2042" y="12433"/>
                  </a:cubicBezTo>
                  <a:cubicBezTo>
                    <a:pt x="1555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2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3"/>
                    <a:pt x="6844" y="1273"/>
                  </a:cubicBezTo>
                  <a:cubicBezTo>
                    <a:pt x="7152" y="1662"/>
                    <a:pt x="7459" y="2057"/>
                    <a:pt x="7767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</p:grpSp>
      <p:grpSp>
        <p:nvGrpSpPr>
          <p:cNvPr id="804" name="Group 38"/>
          <p:cNvGrpSpPr/>
          <p:nvPr/>
        </p:nvGrpSpPr>
        <p:grpSpPr>
          <a:xfrm>
            <a:off x="920511" y="1584533"/>
            <a:ext cx="1566475" cy="1455208"/>
            <a:chOff x="0" y="0"/>
            <a:chExt cx="1174854" cy="1091405"/>
          </a:xfrm>
        </p:grpSpPr>
        <p:sp>
          <p:nvSpPr>
            <p:cNvPr id="802" name="Rectangle: Rounded Corners 39"/>
            <p:cNvSpPr/>
            <p:nvPr/>
          </p:nvSpPr>
          <p:spPr>
            <a:xfrm rot="18676758" flipH="1">
              <a:off x="402114" y="-66611"/>
              <a:ext cx="359185" cy="1232795"/>
            </a:xfrm>
            <a:prstGeom prst="roundRect">
              <a:avLst>
                <a:gd name="adj" fmla="val 0"/>
              </a:avLst>
            </a:pr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803" name="Rectangle: Rounded Corners 40"/>
            <p:cNvSpPr/>
            <p:nvPr/>
          </p:nvSpPr>
          <p:spPr>
            <a:xfrm rot="18676758" flipH="1">
              <a:off x="602405" y="-160286"/>
              <a:ext cx="131619" cy="1232795"/>
            </a:xfrm>
            <a:prstGeom prst="roundRect">
              <a:avLst>
                <a:gd name="adj" fmla="val 0"/>
              </a:avLst>
            </a:prstGeom>
            <a:solidFill>
              <a:srgbClr val="057A72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809" name="Group 41"/>
          <p:cNvGrpSpPr/>
          <p:nvPr/>
        </p:nvGrpSpPr>
        <p:grpSpPr>
          <a:xfrm>
            <a:off x="2025092" y="2558159"/>
            <a:ext cx="646579" cy="646579"/>
            <a:chOff x="0" y="0"/>
            <a:chExt cx="484932" cy="484932"/>
          </a:xfrm>
        </p:grpSpPr>
        <p:sp>
          <p:nvSpPr>
            <p:cNvPr id="805" name="Oval 42"/>
            <p:cNvSpPr/>
            <p:nvPr/>
          </p:nvSpPr>
          <p:spPr>
            <a:xfrm rot="9737426" flipH="1">
              <a:off x="49543" y="49543"/>
              <a:ext cx="385847" cy="385847"/>
            </a:xfrm>
            <a:prstGeom prst="ellipse">
              <a:avLst/>
            </a:pr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806" name="Freeform: Shape 43"/>
            <p:cNvSpPr/>
            <p:nvPr/>
          </p:nvSpPr>
          <p:spPr>
            <a:xfrm rot="9737426" flipH="1">
              <a:off x="91059" y="90536"/>
              <a:ext cx="303102" cy="30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extrusionOk="0">
                  <a:moveTo>
                    <a:pt x="10797" y="21600"/>
                  </a:moveTo>
                  <a:cubicBezTo>
                    <a:pt x="4908" y="21560"/>
                    <a:pt x="17" y="16912"/>
                    <a:pt x="0" y="10803"/>
                  </a:cubicBezTo>
                  <a:cubicBezTo>
                    <a:pt x="-17" y="4860"/>
                    <a:pt x="4726" y="0"/>
                    <a:pt x="10792" y="0"/>
                  </a:cubicBezTo>
                  <a:cubicBezTo>
                    <a:pt x="16783" y="0"/>
                    <a:pt x="21577" y="4785"/>
                    <a:pt x="21583" y="10791"/>
                  </a:cubicBezTo>
                  <a:cubicBezTo>
                    <a:pt x="21583" y="16723"/>
                    <a:pt x="16857" y="21537"/>
                    <a:pt x="10797" y="21600"/>
                  </a:cubicBezTo>
                  <a:close/>
                  <a:moveTo>
                    <a:pt x="13237" y="17841"/>
                  </a:moveTo>
                  <a:cubicBezTo>
                    <a:pt x="13237" y="17453"/>
                    <a:pt x="13197" y="17539"/>
                    <a:pt x="13499" y="17408"/>
                  </a:cubicBezTo>
                  <a:cubicBezTo>
                    <a:pt x="13568" y="17379"/>
                    <a:pt x="13642" y="17351"/>
                    <a:pt x="13710" y="17317"/>
                  </a:cubicBezTo>
                  <a:cubicBezTo>
                    <a:pt x="13784" y="17277"/>
                    <a:pt x="13841" y="17288"/>
                    <a:pt x="13898" y="17351"/>
                  </a:cubicBezTo>
                  <a:cubicBezTo>
                    <a:pt x="14064" y="17539"/>
                    <a:pt x="14258" y="17710"/>
                    <a:pt x="14343" y="17955"/>
                  </a:cubicBezTo>
                  <a:cubicBezTo>
                    <a:pt x="14372" y="18035"/>
                    <a:pt x="14412" y="18052"/>
                    <a:pt x="14491" y="18012"/>
                  </a:cubicBezTo>
                  <a:cubicBezTo>
                    <a:pt x="14731" y="17887"/>
                    <a:pt x="14964" y="17750"/>
                    <a:pt x="15193" y="17607"/>
                  </a:cubicBezTo>
                  <a:cubicBezTo>
                    <a:pt x="15278" y="17556"/>
                    <a:pt x="15267" y="17510"/>
                    <a:pt x="15215" y="17453"/>
                  </a:cubicBezTo>
                  <a:cubicBezTo>
                    <a:pt x="15039" y="17254"/>
                    <a:pt x="14987" y="16997"/>
                    <a:pt x="14907" y="16752"/>
                  </a:cubicBezTo>
                  <a:cubicBezTo>
                    <a:pt x="14885" y="16689"/>
                    <a:pt x="14896" y="16643"/>
                    <a:pt x="14953" y="16604"/>
                  </a:cubicBezTo>
                  <a:cubicBezTo>
                    <a:pt x="15073" y="16512"/>
                    <a:pt x="15198" y="16421"/>
                    <a:pt x="15312" y="16324"/>
                  </a:cubicBezTo>
                  <a:cubicBezTo>
                    <a:pt x="15369" y="16278"/>
                    <a:pt x="15421" y="16284"/>
                    <a:pt x="15478" y="16324"/>
                  </a:cubicBezTo>
                  <a:cubicBezTo>
                    <a:pt x="15683" y="16461"/>
                    <a:pt x="15911" y="16569"/>
                    <a:pt x="16053" y="16780"/>
                  </a:cubicBezTo>
                  <a:cubicBezTo>
                    <a:pt x="16105" y="16860"/>
                    <a:pt x="16167" y="16866"/>
                    <a:pt x="16241" y="16797"/>
                  </a:cubicBezTo>
                  <a:cubicBezTo>
                    <a:pt x="16430" y="16621"/>
                    <a:pt x="16612" y="16438"/>
                    <a:pt x="16783" y="16256"/>
                  </a:cubicBezTo>
                  <a:cubicBezTo>
                    <a:pt x="16851" y="16187"/>
                    <a:pt x="16857" y="16124"/>
                    <a:pt x="16772" y="16067"/>
                  </a:cubicBezTo>
                  <a:cubicBezTo>
                    <a:pt x="16555" y="15919"/>
                    <a:pt x="16447" y="15685"/>
                    <a:pt x="16304" y="15480"/>
                  </a:cubicBezTo>
                  <a:cubicBezTo>
                    <a:pt x="16264" y="15423"/>
                    <a:pt x="16264" y="15377"/>
                    <a:pt x="16310" y="15326"/>
                  </a:cubicBezTo>
                  <a:cubicBezTo>
                    <a:pt x="16407" y="15206"/>
                    <a:pt x="16498" y="15086"/>
                    <a:pt x="16589" y="14967"/>
                  </a:cubicBezTo>
                  <a:cubicBezTo>
                    <a:pt x="16635" y="14904"/>
                    <a:pt x="16686" y="14904"/>
                    <a:pt x="16749" y="14921"/>
                  </a:cubicBezTo>
                  <a:cubicBezTo>
                    <a:pt x="16994" y="15001"/>
                    <a:pt x="17245" y="15058"/>
                    <a:pt x="17450" y="15229"/>
                  </a:cubicBezTo>
                  <a:cubicBezTo>
                    <a:pt x="17507" y="15280"/>
                    <a:pt x="17547" y="15280"/>
                    <a:pt x="17593" y="15206"/>
                  </a:cubicBezTo>
                  <a:cubicBezTo>
                    <a:pt x="17735" y="14972"/>
                    <a:pt x="17872" y="14744"/>
                    <a:pt x="17997" y="14505"/>
                  </a:cubicBezTo>
                  <a:cubicBezTo>
                    <a:pt x="18037" y="14425"/>
                    <a:pt x="18020" y="14379"/>
                    <a:pt x="17940" y="14351"/>
                  </a:cubicBezTo>
                  <a:cubicBezTo>
                    <a:pt x="17741" y="14276"/>
                    <a:pt x="17587" y="14134"/>
                    <a:pt x="17433" y="13991"/>
                  </a:cubicBezTo>
                  <a:cubicBezTo>
                    <a:pt x="17239" y="13803"/>
                    <a:pt x="17245" y="13854"/>
                    <a:pt x="17359" y="13598"/>
                  </a:cubicBezTo>
                  <a:cubicBezTo>
                    <a:pt x="17393" y="13518"/>
                    <a:pt x="17427" y="13438"/>
                    <a:pt x="17456" y="13358"/>
                  </a:cubicBezTo>
                  <a:cubicBezTo>
                    <a:pt x="17484" y="13267"/>
                    <a:pt x="17541" y="13238"/>
                    <a:pt x="17638" y="13238"/>
                  </a:cubicBezTo>
                  <a:cubicBezTo>
                    <a:pt x="17883" y="13244"/>
                    <a:pt x="18123" y="13238"/>
                    <a:pt x="18351" y="13347"/>
                  </a:cubicBezTo>
                  <a:cubicBezTo>
                    <a:pt x="18431" y="13381"/>
                    <a:pt x="18476" y="13375"/>
                    <a:pt x="18510" y="13278"/>
                  </a:cubicBezTo>
                  <a:cubicBezTo>
                    <a:pt x="18584" y="13027"/>
                    <a:pt x="18653" y="12776"/>
                    <a:pt x="18710" y="12520"/>
                  </a:cubicBezTo>
                  <a:cubicBezTo>
                    <a:pt x="18733" y="12417"/>
                    <a:pt x="18704" y="12377"/>
                    <a:pt x="18607" y="12371"/>
                  </a:cubicBezTo>
                  <a:cubicBezTo>
                    <a:pt x="18351" y="12349"/>
                    <a:pt x="18134" y="12206"/>
                    <a:pt x="17912" y="12092"/>
                  </a:cubicBezTo>
                  <a:cubicBezTo>
                    <a:pt x="17860" y="12069"/>
                    <a:pt x="17826" y="12035"/>
                    <a:pt x="17838" y="11972"/>
                  </a:cubicBezTo>
                  <a:cubicBezTo>
                    <a:pt x="17860" y="11824"/>
                    <a:pt x="17883" y="11670"/>
                    <a:pt x="17900" y="11522"/>
                  </a:cubicBezTo>
                  <a:cubicBezTo>
                    <a:pt x="17912" y="11436"/>
                    <a:pt x="17957" y="11402"/>
                    <a:pt x="18037" y="11385"/>
                  </a:cubicBezTo>
                  <a:cubicBezTo>
                    <a:pt x="18271" y="11339"/>
                    <a:pt x="18493" y="11259"/>
                    <a:pt x="18738" y="11305"/>
                  </a:cubicBezTo>
                  <a:cubicBezTo>
                    <a:pt x="18835" y="11322"/>
                    <a:pt x="18881" y="11282"/>
                    <a:pt x="18887" y="11174"/>
                  </a:cubicBezTo>
                  <a:cubicBezTo>
                    <a:pt x="18898" y="10928"/>
                    <a:pt x="18904" y="10683"/>
                    <a:pt x="18887" y="10432"/>
                  </a:cubicBezTo>
                  <a:cubicBezTo>
                    <a:pt x="18881" y="10318"/>
                    <a:pt x="18835" y="10278"/>
                    <a:pt x="18727" y="10295"/>
                  </a:cubicBezTo>
                  <a:cubicBezTo>
                    <a:pt x="18562" y="10324"/>
                    <a:pt x="18396" y="10301"/>
                    <a:pt x="18237" y="10261"/>
                  </a:cubicBezTo>
                  <a:cubicBezTo>
                    <a:pt x="17889" y="10170"/>
                    <a:pt x="17912" y="10261"/>
                    <a:pt x="17878" y="9862"/>
                  </a:cubicBezTo>
                  <a:cubicBezTo>
                    <a:pt x="17872" y="9793"/>
                    <a:pt x="17860" y="9731"/>
                    <a:pt x="17843" y="9668"/>
                  </a:cubicBezTo>
                  <a:cubicBezTo>
                    <a:pt x="17821" y="9582"/>
                    <a:pt x="17860" y="9537"/>
                    <a:pt x="17929" y="9497"/>
                  </a:cubicBezTo>
                  <a:cubicBezTo>
                    <a:pt x="18151" y="9388"/>
                    <a:pt x="18362" y="9251"/>
                    <a:pt x="18613" y="9229"/>
                  </a:cubicBezTo>
                  <a:cubicBezTo>
                    <a:pt x="18698" y="9223"/>
                    <a:pt x="18738" y="9183"/>
                    <a:pt x="18710" y="9086"/>
                  </a:cubicBezTo>
                  <a:cubicBezTo>
                    <a:pt x="18647" y="8835"/>
                    <a:pt x="18584" y="8578"/>
                    <a:pt x="18505" y="8327"/>
                  </a:cubicBezTo>
                  <a:cubicBezTo>
                    <a:pt x="18470" y="8225"/>
                    <a:pt x="18425" y="8213"/>
                    <a:pt x="18339" y="8253"/>
                  </a:cubicBezTo>
                  <a:cubicBezTo>
                    <a:pt x="18106" y="8362"/>
                    <a:pt x="17860" y="8356"/>
                    <a:pt x="17615" y="8362"/>
                  </a:cubicBezTo>
                  <a:cubicBezTo>
                    <a:pt x="17541" y="8362"/>
                    <a:pt x="17490" y="8339"/>
                    <a:pt x="17461" y="8265"/>
                  </a:cubicBezTo>
                  <a:cubicBezTo>
                    <a:pt x="17410" y="8134"/>
                    <a:pt x="17359" y="8008"/>
                    <a:pt x="17302" y="7883"/>
                  </a:cubicBezTo>
                  <a:cubicBezTo>
                    <a:pt x="17268" y="7803"/>
                    <a:pt x="17285" y="7751"/>
                    <a:pt x="17347" y="7694"/>
                  </a:cubicBezTo>
                  <a:cubicBezTo>
                    <a:pt x="17530" y="7529"/>
                    <a:pt x="17701" y="7346"/>
                    <a:pt x="17935" y="7255"/>
                  </a:cubicBezTo>
                  <a:cubicBezTo>
                    <a:pt x="18020" y="7221"/>
                    <a:pt x="18037" y="7181"/>
                    <a:pt x="17992" y="7095"/>
                  </a:cubicBezTo>
                  <a:cubicBezTo>
                    <a:pt x="17866" y="6862"/>
                    <a:pt x="17735" y="6628"/>
                    <a:pt x="17593" y="6405"/>
                  </a:cubicBezTo>
                  <a:cubicBezTo>
                    <a:pt x="17541" y="6325"/>
                    <a:pt x="17501" y="6325"/>
                    <a:pt x="17439" y="6377"/>
                  </a:cubicBezTo>
                  <a:cubicBezTo>
                    <a:pt x="17290" y="6497"/>
                    <a:pt x="17114" y="6571"/>
                    <a:pt x="16931" y="6622"/>
                  </a:cubicBezTo>
                  <a:cubicBezTo>
                    <a:pt x="16572" y="6719"/>
                    <a:pt x="16686" y="6753"/>
                    <a:pt x="16464" y="6468"/>
                  </a:cubicBezTo>
                  <a:cubicBezTo>
                    <a:pt x="16418" y="6405"/>
                    <a:pt x="16373" y="6348"/>
                    <a:pt x="16321" y="6291"/>
                  </a:cubicBezTo>
                  <a:cubicBezTo>
                    <a:pt x="16264" y="6228"/>
                    <a:pt x="16264" y="6171"/>
                    <a:pt x="16316" y="6103"/>
                  </a:cubicBezTo>
                  <a:cubicBezTo>
                    <a:pt x="16452" y="5898"/>
                    <a:pt x="16561" y="5675"/>
                    <a:pt x="16777" y="5527"/>
                  </a:cubicBezTo>
                  <a:cubicBezTo>
                    <a:pt x="16851" y="5476"/>
                    <a:pt x="16851" y="5419"/>
                    <a:pt x="16789" y="5350"/>
                  </a:cubicBezTo>
                  <a:cubicBezTo>
                    <a:pt x="16612" y="5162"/>
                    <a:pt x="16430" y="4979"/>
                    <a:pt x="16247" y="4803"/>
                  </a:cubicBezTo>
                  <a:cubicBezTo>
                    <a:pt x="16167" y="4728"/>
                    <a:pt x="16110" y="4734"/>
                    <a:pt x="16048" y="4820"/>
                  </a:cubicBezTo>
                  <a:cubicBezTo>
                    <a:pt x="15951" y="4957"/>
                    <a:pt x="15820" y="5059"/>
                    <a:pt x="15677" y="5145"/>
                  </a:cubicBezTo>
                  <a:cubicBezTo>
                    <a:pt x="15392" y="5322"/>
                    <a:pt x="15392" y="5322"/>
                    <a:pt x="15130" y="5122"/>
                  </a:cubicBezTo>
                  <a:cubicBezTo>
                    <a:pt x="15078" y="5082"/>
                    <a:pt x="15027" y="5036"/>
                    <a:pt x="14970" y="5002"/>
                  </a:cubicBezTo>
                  <a:cubicBezTo>
                    <a:pt x="14896" y="4957"/>
                    <a:pt x="14885" y="4900"/>
                    <a:pt x="14913" y="4820"/>
                  </a:cubicBezTo>
                  <a:cubicBezTo>
                    <a:pt x="14993" y="4580"/>
                    <a:pt x="15044" y="4329"/>
                    <a:pt x="15215" y="4135"/>
                  </a:cubicBezTo>
                  <a:cubicBezTo>
                    <a:pt x="15272" y="4072"/>
                    <a:pt x="15261" y="4027"/>
                    <a:pt x="15181" y="3981"/>
                  </a:cubicBezTo>
                  <a:cubicBezTo>
                    <a:pt x="14959" y="3844"/>
                    <a:pt x="14736" y="3707"/>
                    <a:pt x="14503" y="3588"/>
                  </a:cubicBezTo>
                  <a:cubicBezTo>
                    <a:pt x="14417" y="3542"/>
                    <a:pt x="14360" y="3542"/>
                    <a:pt x="14326" y="3639"/>
                  </a:cubicBezTo>
                  <a:cubicBezTo>
                    <a:pt x="14240" y="3879"/>
                    <a:pt x="14052" y="4044"/>
                    <a:pt x="13887" y="4232"/>
                  </a:cubicBezTo>
                  <a:cubicBezTo>
                    <a:pt x="13824" y="4301"/>
                    <a:pt x="13767" y="4306"/>
                    <a:pt x="13688" y="4272"/>
                  </a:cubicBezTo>
                  <a:cubicBezTo>
                    <a:pt x="13573" y="4215"/>
                    <a:pt x="13454" y="4169"/>
                    <a:pt x="13334" y="4124"/>
                  </a:cubicBezTo>
                  <a:cubicBezTo>
                    <a:pt x="13249" y="4095"/>
                    <a:pt x="13220" y="4038"/>
                    <a:pt x="13220" y="3953"/>
                  </a:cubicBezTo>
                  <a:cubicBezTo>
                    <a:pt x="13226" y="3707"/>
                    <a:pt x="13220" y="3468"/>
                    <a:pt x="13328" y="3240"/>
                  </a:cubicBezTo>
                  <a:cubicBezTo>
                    <a:pt x="13368" y="3154"/>
                    <a:pt x="13357" y="3103"/>
                    <a:pt x="13254" y="3074"/>
                  </a:cubicBezTo>
                  <a:cubicBezTo>
                    <a:pt x="13003" y="3000"/>
                    <a:pt x="12753" y="2932"/>
                    <a:pt x="12496" y="2869"/>
                  </a:cubicBezTo>
                  <a:cubicBezTo>
                    <a:pt x="12399" y="2846"/>
                    <a:pt x="12365" y="2880"/>
                    <a:pt x="12354" y="2966"/>
                  </a:cubicBezTo>
                  <a:cubicBezTo>
                    <a:pt x="12331" y="3223"/>
                    <a:pt x="12188" y="3439"/>
                    <a:pt x="12080" y="3662"/>
                  </a:cubicBezTo>
                  <a:cubicBezTo>
                    <a:pt x="12051" y="3725"/>
                    <a:pt x="12006" y="3753"/>
                    <a:pt x="11932" y="3742"/>
                  </a:cubicBezTo>
                  <a:cubicBezTo>
                    <a:pt x="11795" y="3719"/>
                    <a:pt x="11658" y="3702"/>
                    <a:pt x="11521" y="3690"/>
                  </a:cubicBezTo>
                  <a:cubicBezTo>
                    <a:pt x="11430" y="3679"/>
                    <a:pt x="11379" y="3639"/>
                    <a:pt x="11362" y="3542"/>
                  </a:cubicBezTo>
                  <a:cubicBezTo>
                    <a:pt x="11322" y="3314"/>
                    <a:pt x="11236" y="3091"/>
                    <a:pt x="11282" y="2852"/>
                  </a:cubicBezTo>
                  <a:cubicBezTo>
                    <a:pt x="11299" y="2749"/>
                    <a:pt x="11259" y="2698"/>
                    <a:pt x="11145" y="2692"/>
                  </a:cubicBezTo>
                  <a:cubicBezTo>
                    <a:pt x="10900" y="2681"/>
                    <a:pt x="10655" y="2681"/>
                    <a:pt x="10404" y="2692"/>
                  </a:cubicBezTo>
                  <a:cubicBezTo>
                    <a:pt x="10296" y="2698"/>
                    <a:pt x="10256" y="2743"/>
                    <a:pt x="10273" y="2840"/>
                  </a:cubicBezTo>
                  <a:cubicBezTo>
                    <a:pt x="10318" y="3086"/>
                    <a:pt x="10233" y="3308"/>
                    <a:pt x="10193" y="3542"/>
                  </a:cubicBezTo>
                  <a:cubicBezTo>
                    <a:pt x="10176" y="3633"/>
                    <a:pt x="10130" y="3673"/>
                    <a:pt x="10045" y="3685"/>
                  </a:cubicBezTo>
                  <a:cubicBezTo>
                    <a:pt x="9908" y="3702"/>
                    <a:pt x="9771" y="3713"/>
                    <a:pt x="9634" y="3736"/>
                  </a:cubicBezTo>
                  <a:cubicBezTo>
                    <a:pt x="9554" y="3753"/>
                    <a:pt x="9509" y="3725"/>
                    <a:pt x="9475" y="3650"/>
                  </a:cubicBezTo>
                  <a:cubicBezTo>
                    <a:pt x="9366" y="3428"/>
                    <a:pt x="9230" y="3223"/>
                    <a:pt x="9207" y="2966"/>
                  </a:cubicBezTo>
                  <a:cubicBezTo>
                    <a:pt x="9195" y="2869"/>
                    <a:pt x="9155" y="2840"/>
                    <a:pt x="9059" y="2863"/>
                  </a:cubicBezTo>
                  <a:cubicBezTo>
                    <a:pt x="8813" y="2920"/>
                    <a:pt x="8568" y="2983"/>
                    <a:pt x="8329" y="3057"/>
                  </a:cubicBezTo>
                  <a:cubicBezTo>
                    <a:pt x="8221" y="3091"/>
                    <a:pt x="8186" y="3131"/>
                    <a:pt x="8238" y="3240"/>
                  </a:cubicBezTo>
                  <a:cubicBezTo>
                    <a:pt x="8306" y="3405"/>
                    <a:pt x="8340" y="3576"/>
                    <a:pt x="8340" y="3753"/>
                  </a:cubicBezTo>
                  <a:cubicBezTo>
                    <a:pt x="8340" y="4067"/>
                    <a:pt x="8346" y="4067"/>
                    <a:pt x="8050" y="4187"/>
                  </a:cubicBezTo>
                  <a:cubicBezTo>
                    <a:pt x="7987" y="4209"/>
                    <a:pt x="7924" y="4238"/>
                    <a:pt x="7867" y="4266"/>
                  </a:cubicBezTo>
                  <a:cubicBezTo>
                    <a:pt x="7793" y="4306"/>
                    <a:pt x="7736" y="4295"/>
                    <a:pt x="7679" y="4232"/>
                  </a:cubicBezTo>
                  <a:cubicBezTo>
                    <a:pt x="7508" y="4044"/>
                    <a:pt x="7320" y="3873"/>
                    <a:pt x="7234" y="3628"/>
                  </a:cubicBezTo>
                  <a:cubicBezTo>
                    <a:pt x="7206" y="3548"/>
                    <a:pt x="7166" y="3531"/>
                    <a:pt x="7086" y="3571"/>
                  </a:cubicBezTo>
                  <a:cubicBezTo>
                    <a:pt x="6847" y="3696"/>
                    <a:pt x="6613" y="3833"/>
                    <a:pt x="6385" y="3975"/>
                  </a:cubicBezTo>
                  <a:cubicBezTo>
                    <a:pt x="6316" y="4015"/>
                    <a:pt x="6299" y="4055"/>
                    <a:pt x="6351" y="4118"/>
                  </a:cubicBezTo>
                  <a:cubicBezTo>
                    <a:pt x="6527" y="4318"/>
                    <a:pt x="6584" y="4569"/>
                    <a:pt x="6659" y="4814"/>
                  </a:cubicBezTo>
                  <a:cubicBezTo>
                    <a:pt x="6681" y="4888"/>
                    <a:pt x="6676" y="4939"/>
                    <a:pt x="6607" y="4985"/>
                  </a:cubicBezTo>
                  <a:cubicBezTo>
                    <a:pt x="6493" y="5065"/>
                    <a:pt x="6379" y="5156"/>
                    <a:pt x="6271" y="5247"/>
                  </a:cubicBezTo>
                  <a:cubicBezTo>
                    <a:pt x="6202" y="5304"/>
                    <a:pt x="6151" y="5293"/>
                    <a:pt x="6083" y="5247"/>
                  </a:cubicBezTo>
                  <a:cubicBezTo>
                    <a:pt x="5878" y="5111"/>
                    <a:pt x="5655" y="4996"/>
                    <a:pt x="5507" y="4785"/>
                  </a:cubicBezTo>
                  <a:cubicBezTo>
                    <a:pt x="5461" y="4717"/>
                    <a:pt x="5404" y="4711"/>
                    <a:pt x="5342" y="4768"/>
                  </a:cubicBezTo>
                  <a:cubicBezTo>
                    <a:pt x="5148" y="4945"/>
                    <a:pt x="4960" y="5139"/>
                    <a:pt x="4777" y="5333"/>
                  </a:cubicBezTo>
                  <a:cubicBezTo>
                    <a:pt x="4720" y="5396"/>
                    <a:pt x="4715" y="5453"/>
                    <a:pt x="4789" y="5498"/>
                  </a:cubicBezTo>
                  <a:cubicBezTo>
                    <a:pt x="5005" y="5647"/>
                    <a:pt x="5114" y="5875"/>
                    <a:pt x="5256" y="6080"/>
                  </a:cubicBezTo>
                  <a:cubicBezTo>
                    <a:pt x="5302" y="6143"/>
                    <a:pt x="5302" y="6200"/>
                    <a:pt x="5250" y="6257"/>
                  </a:cubicBezTo>
                  <a:cubicBezTo>
                    <a:pt x="5159" y="6371"/>
                    <a:pt x="5068" y="6491"/>
                    <a:pt x="4983" y="6605"/>
                  </a:cubicBezTo>
                  <a:cubicBezTo>
                    <a:pt x="4943" y="6656"/>
                    <a:pt x="4903" y="6673"/>
                    <a:pt x="4834" y="6651"/>
                  </a:cubicBezTo>
                  <a:cubicBezTo>
                    <a:pt x="4583" y="6571"/>
                    <a:pt x="4327" y="6514"/>
                    <a:pt x="4122" y="6337"/>
                  </a:cubicBezTo>
                  <a:cubicBezTo>
                    <a:pt x="4065" y="6286"/>
                    <a:pt x="4019" y="6286"/>
                    <a:pt x="3979" y="6360"/>
                  </a:cubicBezTo>
                  <a:cubicBezTo>
                    <a:pt x="3837" y="6594"/>
                    <a:pt x="3694" y="6822"/>
                    <a:pt x="3574" y="7061"/>
                  </a:cubicBezTo>
                  <a:cubicBezTo>
                    <a:pt x="3535" y="7141"/>
                    <a:pt x="3546" y="7187"/>
                    <a:pt x="3626" y="7215"/>
                  </a:cubicBezTo>
                  <a:cubicBezTo>
                    <a:pt x="3825" y="7289"/>
                    <a:pt x="3985" y="7432"/>
                    <a:pt x="4133" y="7575"/>
                  </a:cubicBezTo>
                  <a:cubicBezTo>
                    <a:pt x="4333" y="7763"/>
                    <a:pt x="4321" y="7717"/>
                    <a:pt x="4207" y="7968"/>
                  </a:cubicBezTo>
                  <a:cubicBezTo>
                    <a:pt x="4173" y="8048"/>
                    <a:pt x="4139" y="8128"/>
                    <a:pt x="4110" y="8208"/>
                  </a:cubicBezTo>
                  <a:cubicBezTo>
                    <a:pt x="4082" y="8299"/>
                    <a:pt x="4025" y="8327"/>
                    <a:pt x="3928" y="8327"/>
                  </a:cubicBezTo>
                  <a:cubicBezTo>
                    <a:pt x="3683" y="8322"/>
                    <a:pt x="3443" y="8327"/>
                    <a:pt x="3215" y="8219"/>
                  </a:cubicBezTo>
                  <a:cubicBezTo>
                    <a:pt x="3124" y="8173"/>
                    <a:pt x="3084" y="8208"/>
                    <a:pt x="3056" y="8305"/>
                  </a:cubicBezTo>
                  <a:cubicBezTo>
                    <a:pt x="2982" y="8550"/>
                    <a:pt x="2919" y="8801"/>
                    <a:pt x="2856" y="9046"/>
                  </a:cubicBezTo>
                  <a:cubicBezTo>
                    <a:pt x="2833" y="9149"/>
                    <a:pt x="2862" y="9189"/>
                    <a:pt x="2959" y="9194"/>
                  </a:cubicBezTo>
                  <a:cubicBezTo>
                    <a:pt x="3215" y="9217"/>
                    <a:pt x="3432" y="9360"/>
                    <a:pt x="3654" y="9474"/>
                  </a:cubicBezTo>
                  <a:cubicBezTo>
                    <a:pt x="3711" y="9502"/>
                    <a:pt x="3740" y="9542"/>
                    <a:pt x="3728" y="9611"/>
                  </a:cubicBezTo>
                  <a:cubicBezTo>
                    <a:pt x="3706" y="9748"/>
                    <a:pt x="3688" y="9885"/>
                    <a:pt x="3677" y="10021"/>
                  </a:cubicBezTo>
                  <a:cubicBezTo>
                    <a:pt x="3666" y="10118"/>
                    <a:pt x="3626" y="10170"/>
                    <a:pt x="3523" y="10193"/>
                  </a:cubicBezTo>
                  <a:cubicBezTo>
                    <a:pt x="3295" y="10232"/>
                    <a:pt x="3073" y="10312"/>
                    <a:pt x="2833" y="10272"/>
                  </a:cubicBezTo>
                  <a:cubicBezTo>
                    <a:pt x="2719" y="10250"/>
                    <a:pt x="2685" y="10307"/>
                    <a:pt x="2679" y="10415"/>
                  </a:cubicBezTo>
                  <a:cubicBezTo>
                    <a:pt x="2668" y="10655"/>
                    <a:pt x="2668" y="10888"/>
                    <a:pt x="2679" y="11128"/>
                  </a:cubicBezTo>
                  <a:cubicBezTo>
                    <a:pt x="2685" y="11253"/>
                    <a:pt x="2731" y="11305"/>
                    <a:pt x="2850" y="11282"/>
                  </a:cubicBezTo>
                  <a:cubicBezTo>
                    <a:pt x="3096" y="11236"/>
                    <a:pt x="3318" y="11328"/>
                    <a:pt x="3552" y="11368"/>
                  </a:cubicBezTo>
                  <a:cubicBezTo>
                    <a:pt x="3620" y="11379"/>
                    <a:pt x="3660" y="11419"/>
                    <a:pt x="3666" y="11493"/>
                  </a:cubicBezTo>
                  <a:cubicBezTo>
                    <a:pt x="3683" y="11636"/>
                    <a:pt x="3694" y="11778"/>
                    <a:pt x="3723" y="11915"/>
                  </a:cubicBezTo>
                  <a:cubicBezTo>
                    <a:pt x="3740" y="12001"/>
                    <a:pt x="3711" y="12046"/>
                    <a:pt x="3637" y="12086"/>
                  </a:cubicBezTo>
                  <a:cubicBezTo>
                    <a:pt x="3415" y="12200"/>
                    <a:pt x="3198" y="12331"/>
                    <a:pt x="2936" y="12354"/>
                  </a:cubicBezTo>
                  <a:cubicBezTo>
                    <a:pt x="2850" y="12360"/>
                    <a:pt x="2828" y="12406"/>
                    <a:pt x="2850" y="12491"/>
                  </a:cubicBezTo>
                  <a:cubicBezTo>
                    <a:pt x="2913" y="12748"/>
                    <a:pt x="2976" y="12999"/>
                    <a:pt x="3056" y="13250"/>
                  </a:cubicBezTo>
                  <a:cubicBezTo>
                    <a:pt x="3084" y="13352"/>
                    <a:pt x="3130" y="13370"/>
                    <a:pt x="3221" y="13330"/>
                  </a:cubicBezTo>
                  <a:cubicBezTo>
                    <a:pt x="3409" y="13244"/>
                    <a:pt x="3614" y="13221"/>
                    <a:pt x="3820" y="13221"/>
                  </a:cubicBezTo>
                  <a:cubicBezTo>
                    <a:pt x="4105" y="13221"/>
                    <a:pt x="4048" y="13193"/>
                    <a:pt x="4150" y="13449"/>
                  </a:cubicBezTo>
                  <a:cubicBezTo>
                    <a:pt x="4179" y="13524"/>
                    <a:pt x="4207" y="13603"/>
                    <a:pt x="4247" y="13672"/>
                  </a:cubicBezTo>
                  <a:cubicBezTo>
                    <a:pt x="4298" y="13769"/>
                    <a:pt x="4276" y="13837"/>
                    <a:pt x="4196" y="13906"/>
                  </a:cubicBezTo>
                  <a:cubicBezTo>
                    <a:pt x="4013" y="14065"/>
                    <a:pt x="3848" y="14242"/>
                    <a:pt x="3614" y="14333"/>
                  </a:cubicBezTo>
                  <a:cubicBezTo>
                    <a:pt x="3529" y="14362"/>
                    <a:pt x="3529" y="14413"/>
                    <a:pt x="3563" y="14487"/>
                  </a:cubicBezTo>
                  <a:cubicBezTo>
                    <a:pt x="3688" y="14727"/>
                    <a:pt x="3825" y="14961"/>
                    <a:pt x="3968" y="15189"/>
                  </a:cubicBezTo>
                  <a:cubicBezTo>
                    <a:pt x="4008" y="15252"/>
                    <a:pt x="4042" y="15263"/>
                    <a:pt x="4099" y="15218"/>
                  </a:cubicBezTo>
                  <a:cubicBezTo>
                    <a:pt x="4298" y="15046"/>
                    <a:pt x="4555" y="14989"/>
                    <a:pt x="4794" y="14910"/>
                  </a:cubicBezTo>
                  <a:cubicBezTo>
                    <a:pt x="4874" y="14881"/>
                    <a:pt x="4926" y="14892"/>
                    <a:pt x="4977" y="14967"/>
                  </a:cubicBezTo>
                  <a:cubicBezTo>
                    <a:pt x="5057" y="15086"/>
                    <a:pt x="5148" y="15195"/>
                    <a:pt x="5239" y="15303"/>
                  </a:cubicBezTo>
                  <a:cubicBezTo>
                    <a:pt x="5285" y="15360"/>
                    <a:pt x="5290" y="15406"/>
                    <a:pt x="5250" y="15469"/>
                  </a:cubicBezTo>
                  <a:cubicBezTo>
                    <a:pt x="5108" y="15674"/>
                    <a:pt x="5000" y="15908"/>
                    <a:pt x="4783" y="16056"/>
                  </a:cubicBezTo>
                  <a:cubicBezTo>
                    <a:pt x="4709" y="16107"/>
                    <a:pt x="4703" y="16159"/>
                    <a:pt x="4772" y="16233"/>
                  </a:cubicBezTo>
                  <a:cubicBezTo>
                    <a:pt x="4948" y="16427"/>
                    <a:pt x="5131" y="16609"/>
                    <a:pt x="5325" y="16786"/>
                  </a:cubicBezTo>
                  <a:cubicBezTo>
                    <a:pt x="5393" y="16849"/>
                    <a:pt x="5450" y="16849"/>
                    <a:pt x="5501" y="16775"/>
                  </a:cubicBezTo>
                  <a:cubicBezTo>
                    <a:pt x="5644" y="16564"/>
                    <a:pt x="5872" y="16455"/>
                    <a:pt x="6077" y="16313"/>
                  </a:cubicBezTo>
                  <a:cubicBezTo>
                    <a:pt x="6145" y="16267"/>
                    <a:pt x="6202" y="16267"/>
                    <a:pt x="6265" y="16318"/>
                  </a:cubicBezTo>
                  <a:cubicBezTo>
                    <a:pt x="6374" y="16404"/>
                    <a:pt x="6482" y="16489"/>
                    <a:pt x="6590" y="16569"/>
                  </a:cubicBezTo>
                  <a:cubicBezTo>
                    <a:pt x="6659" y="16621"/>
                    <a:pt x="6676" y="16672"/>
                    <a:pt x="6647" y="16752"/>
                  </a:cubicBezTo>
                  <a:cubicBezTo>
                    <a:pt x="6573" y="16991"/>
                    <a:pt x="6510" y="17237"/>
                    <a:pt x="6345" y="17436"/>
                  </a:cubicBezTo>
                  <a:cubicBezTo>
                    <a:pt x="6288" y="17499"/>
                    <a:pt x="6294" y="17545"/>
                    <a:pt x="6374" y="17590"/>
                  </a:cubicBezTo>
                  <a:cubicBezTo>
                    <a:pt x="6602" y="17727"/>
                    <a:pt x="6830" y="17864"/>
                    <a:pt x="7063" y="17990"/>
                  </a:cubicBezTo>
                  <a:cubicBezTo>
                    <a:pt x="7149" y="18035"/>
                    <a:pt x="7194" y="18018"/>
                    <a:pt x="7223" y="17933"/>
                  </a:cubicBezTo>
                  <a:cubicBezTo>
                    <a:pt x="7314" y="17693"/>
                    <a:pt x="7497" y="17528"/>
                    <a:pt x="7662" y="17339"/>
                  </a:cubicBezTo>
                  <a:cubicBezTo>
                    <a:pt x="7725" y="17271"/>
                    <a:pt x="7782" y="17265"/>
                    <a:pt x="7861" y="17299"/>
                  </a:cubicBezTo>
                  <a:cubicBezTo>
                    <a:pt x="7975" y="17356"/>
                    <a:pt x="8095" y="17402"/>
                    <a:pt x="8215" y="17448"/>
                  </a:cubicBezTo>
                  <a:cubicBezTo>
                    <a:pt x="8300" y="17476"/>
                    <a:pt x="8329" y="17528"/>
                    <a:pt x="8329" y="17619"/>
                  </a:cubicBezTo>
                  <a:cubicBezTo>
                    <a:pt x="8323" y="17864"/>
                    <a:pt x="8329" y="18104"/>
                    <a:pt x="8221" y="18332"/>
                  </a:cubicBezTo>
                  <a:cubicBezTo>
                    <a:pt x="8175" y="18429"/>
                    <a:pt x="8209" y="18474"/>
                    <a:pt x="8312" y="18503"/>
                  </a:cubicBezTo>
                  <a:cubicBezTo>
                    <a:pt x="8551" y="18577"/>
                    <a:pt x="8796" y="18640"/>
                    <a:pt x="9041" y="18697"/>
                  </a:cubicBezTo>
                  <a:cubicBezTo>
                    <a:pt x="9138" y="18720"/>
                    <a:pt x="9190" y="18708"/>
                    <a:pt x="9195" y="18600"/>
                  </a:cubicBezTo>
                  <a:cubicBezTo>
                    <a:pt x="9218" y="18343"/>
                    <a:pt x="9355" y="18126"/>
                    <a:pt x="9469" y="17904"/>
                  </a:cubicBezTo>
                  <a:cubicBezTo>
                    <a:pt x="9497" y="17847"/>
                    <a:pt x="9532" y="17813"/>
                    <a:pt x="9600" y="17824"/>
                  </a:cubicBezTo>
                  <a:cubicBezTo>
                    <a:pt x="9743" y="17847"/>
                    <a:pt x="9891" y="17864"/>
                    <a:pt x="10039" y="17881"/>
                  </a:cubicBezTo>
                  <a:cubicBezTo>
                    <a:pt x="10130" y="17893"/>
                    <a:pt x="10170" y="17938"/>
                    <a:pt x="10187" y="18024"/>
                  </a:cubicBezTo>
                  <a:cubicBezTo>
                    <a:pt x="10227" y="18252"/>
                    <a:pt x="10313" y="18474"/>
                    <a:pt x="10267" y="18714"/>
                  </a:cubicBezTo>
                  <a:cubicBezTo>
                    <a:pt x="10244" y="18834"/>
                    <a:pt x="10301" y="18868"/>
                    <a:pt x="10415" y="18874"/>
                  </a:cubicBezTo>
                  <a:cubicBezTo>
                    <a:pt x="10655" y="18885"/>
                    <a:pt x="10888" y="18885"/>
                    <a:pt x="11128" y="18874"/>
                  </a:cubicBezTo>
                  <a:cubicBezTo>
                    <a:pt x="11248" y="18868"/>
                    <a:pt x="11293" y="18822"/>
                    <a:pt x="11276" y="18708"/>
                  </a:cubicBezTo>
                  <a:cubicBezTo>
                    <a:pt x="11231" y="18463"/>
                    <a:pt x="11316" y="18241"/>
                    <a:pt x="11362" y="18007"/>
                  </a:cubicBezTo>
                  <a:cubicBezTo>
                    <a:pt x="11373" y="17927"/>
                    <a:pt x="11419" y="17893"/>
                    <a:pt x="11493" y="17881"/>
                  </a:cubicBezTo>
                  <a:cubicBezTo>
                    <a:pt x="11635" y="17864"/>
                    <a:pt x="11778" y="17853"/>
                    <a:pt x="11915" y="17824"/>
                  </a:cubicBezTo>
                  <a:cubicBezTo>
                    <a:pt x="11994" y="17813"/>
                    <a:pt x="12040" y="17836"/>
                    <a:pt x="12074" y="17904"/>
                  </a:cubicBezTo>
                  <a:cubicBezTo>
                    <a:pt x="12183" y="18126"/>
                    <a:pt x="12319" y="18332"/>
                    <a:pt x="12342" y="18588"/>
                  </a:cubicBezTo>
                  <a:cubicBezTo>
                    <a:pt x="12354" y="18685"/>
                    <a:pt x="12393" y="18714"/>
                    <a:pt x="12490" y="18691"/>
                  </a:cubicBezTo>
                  <a:cubicBezTo>
                    <a:pt x="12736" y="18634"/>
                    <a:pt x="12981" y="18571"/>
                    <a:pt x="13220" y="18497"/>
                  </a:cubicBezTo>
                  <a:cubicBezTo>
                    <a:pt x="13328" y="18463"/>
                    <a:pt x="13363" y="18423"/>
                    <a:pt x="13311" y="18315"/>
                  </a:cubicBezTo>
                  <a:cubicBezTo>
                    <a:pt x="13260" y="18172"/>
                    <a:pt x="13220" y="17990"/>
                    <a:pt x="13237" y="178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807" name="Freeform: Shape 44"/>
            <p:cNvSpPr/>
            <p:nvPr/>
          </p:nvSpPr>
          <p:spPr>
            <a:xfrm rot="9737426" flipH="1">
              <a:off x="166963" y="167358"/>
              <a:ext cx="151007" cy="15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44" y="11917"/>
                  </a:moveTo>
                  <a:lnTo>
                    <a:pt x="21600" y="11917"/>
                  </a:lnTo>
                  <a:lnTo>
                    <a:pt x="21275" y="14079"/>
                  </a:lnTo>
                  <a:cubicBezTo>
                    <a:pt x="20313" y="17186"/>
                    <a:pt x="18022" y="19704"/>
                    <a:pt x="15069" y="20959"/>
                  </a:cubicBezTo>
                  <a:lnTo>
                    <a:pt x="11911" y="21600"/>
                  </a:lnTo>
                  <a:lnTo>
                    <a:pt x="11911" y="16991"/>
                  </a:lnTo>
                  <a:lnTo>
                    <a:pt x="13285" y="16712"/>
                  </a:lnTo>
                  <a:cubicBezTo>
                    <a:pt x="14430" y="16225"/>
                    <a:pt x="15405" y="15411"/>
                    <a:pt x="16093" y="14387"/>
                  </a:cubicBezTo>
                  <a:close/>
                  <a:moveTo>
                    <a:pt x="0" y="11917"/>
                  </a:moveTo>
                  <a:lnTo>
                    <a:pt x="4756" y="11917"/>
                  </a:lnTo>
                  <a:lnTo>
                    <a:pt x="5507" y="14387"/>
                  </a:lnTo>
                  <a:cubicBezTo>
                    <a:pt x="6195" y="15411"/>
                    <a:pt x="7170" y="16225"/>
                    <a:pt x="8315" y="16712"/>
                  </a:cubicBezTo>
                  <a:lnTo>
                    <a:pt x="9689" y="16991"/>
                  </a:lnTo>
                  <a:lnTo>
                    <a:pt x="9689" y="21600"/>
                  </a:lnTo>
                  <a:lnTo>
                    <a:pt x="6531" y="20959"/>
                  </a:lnTo>
                  <a:cubicBezTo>
                    <a:pt x="3578" y="19704"/>
                    <a:pt x="1287" y="17186"/>
                    <a:pt x="325" y="14079"/>
                  </a:cubicBezTo>
                  <a:close/>
                  <a:moveTo>
                    <a:pt x="11911" y="0"/>
                  </a:moveTo>
                  <a:lnTo>
                    <a:pt x="15069" y="641"/>
                  </a:lnTo>
                  <a:cubicBezTo>
                    <a:pt x="18022" y="1896"/>
                    <a:pt x="20313" y="4414"/>
                    <a:pt x="21275" y="7521"/>
                  </a:cubicBezTo>
                  <a:lnTo>
                    <a:pt x="21600" y="9683"/>
                  </a:lnTo>
                  <a:lnTo>
                    <a:pt x="16844" y="9683"/>
                  </a:lnTo>
                  <a:lnTo>
                    <a:pt x="16093" y="7213"/>
                  </a:lnTo>
                  <a:cubicBezTo>
                    <a:pt x="15405" y="6189"/>
                    <a:pt x="14430" y="5375"/>
                    <a:pt x="13285" y="4888"/>
                  </a:cubicBezTo>
                  <a:lnTo>
                    <a:pt x="11911" y="4609"/>
                  </a:lnTo>
                  <a:close/>
                  <a:moveTo>
                    <a:pt x="9689" y="0"/>
                  </a:moveTo>
                  <a:lnTo>
                    <a:pt x="9689" y="4609"/>
                  </a:lnTo>
                  <a:lnTo>
                    <a:pt x="8315" y="4888"/>
                  </a:lnTo>
                  <a:cubicBezTo>
                    <a:pt x="7170" y="5375"/>
                    <a:pt x="6195" y="6189"/>
                    <a:pt x="5507" y="7213"/>
                  </a:cubicBezTo>
                  <a:lnTo>
                    <a:pt x="4756" y="9683"/>
                  </a:lnTo>
                  <a:lnTo>
                    <a:pt x="0" y="9683"/>
                  </a:lnTo>
                  <a:lnTo>
                    <a:pt x="325" y="7521"/>
                  </a:lnTo>
                  <a:cubicBezTo>
                    <a:pt x="1287" y="4414"/>
                    <a:pt x="3578" y="1896"/>
                    <a:pt x="6531" y="6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  <a:endParaRPr sz="1733"/>
            </a:p>
          </p:txBody>
        </p:sp>
        <p:sp>
          <p:nvSpPr>
            <p:cNvPr id="808" name="Oval 45"/>
            <p:cNvSpPr/>
            <p:nvPr/>
          </p:nvSpPr>
          <p:spPr>
            <a:xfrm rot="9737426" flipH="1">
              <a:off x="217335" y="217332"/>
              <a:ext cx="50265" cy="502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812" name="Group 46"/>
          <p:cNvGrpSpPr/>
          <p:nvPr/>
        </p:nvGrpSpPr>
        <p:grpSpPr>
          <a:xfrm>
            <a:off x="839548" y="434305"/>
            <a:ext cx="485611" cy="1337217"/>
            <a:chOff x="0" y="0"/>
            <a:chExt cx="364206" cy="1002911"/>
          </a:xfrm>
        </p:grpSpPr>
        <p:sp>
          <p:nvSpPr>
            <p:cNvPr id="810" name="Rectangle: Rounded Corners 47"/>
            <p:cNvSpPr/>
            <p:nvPr/>
          </p:nvSpPr>
          <p:spPr>
            <a:xfrm rot="10848157" flipH="1">
              <a:off x="18092" y="2326"/>
              <a:ext cx="339140" cy="998260"/>
            </a:xfrm>
            <a:prstGeom prst="roundRect">
              <a:avLst>
                <a:gd name="adj" fmla="val 0"/>
              </a:avLst>
            </a:prstGeom>
            <a:solidFill>
              <a:srgbClr val="07A398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811" name="Rectangle: Rounded Corners 48"/>
            <p:cNvSpPr/>
            <p:nvPr/>
          </p:nvSpPr>
          <p:spPr>
            <a:xfrm rot="10848157" flipH="1">
              <a:off x="6985" y="3156"/>
              <a:ext cx="124274" cy="998260"/>
            </a:xfrm>
            <a:prstGeom prst="roundRect">
              <a:avLst>
                <a:gd name="adj" fmla="val 0"/>
              </a:avLst>
            </a:prstGeom>
            <a:solidFill>
              <a:srgbClr val="057A72"/>
            </a:solidFill>
            <a:ln w="12700" cap="flat">
              <a:solidFill>
                <a:srgbClr val="2C2F4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sp>
        <p:nvSpPr>
          <p:cNvPr id="813" name="Oval 49"/>
          <p:cNvSpPr/>
          <p:nvPr/>
        </p:nvSpPr>
        <p:spPr>
          <a:xfrm rot="10800000" flipH="1">
            <a:off x="747741" y="1420860"/>
            <a:ext cx="618632" cy="618631"/>
          </a:xfrm>
          <a:prstGeom prst="ellipse">
            <a:avLst/>
          </a:prstGeom>
          <a:solidFill>
            <a:srgbClr val="07A398"/>
          </a:solidFill>
          <a:ln w="12700">
            <a:solidFill>
              <a:srgbClr val="2C2F45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14" name="Freeform: Shape 50"/>
          <p:cNvSpPr/>
          <p:nvPr/>
        </p:nvSpPr>
        <p:spPr>
          <a:xfrm rot="10800000" flipH="1">
            <a:off x="814460" y="1486678"/>
            <a:ext cx="485965" cy="486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10797" y="21600"/>
                </a:moveTo>
                <a:cubicBezTo>
                  <a:pt x="4908" y="21560"/>
                  <a:pt x="17" y="16912"/>
                  <a:pt x="0" y="10803"/>
                </a:cubicBezTo>
                <a:cubicBezTo>
                  <a:pt x="-17" y="4860"/>
                  <a:pt x="4726" y="0"/>
                  <a:pt x="10792" y="0"/>
                </a:cubicBezTo>
                <a:cubicBezTo>
                  <a:pt x="16783" y="0"/>
                  <a:pt x="21577" y="4785"/>
                  <a:pt x="21583" y="10791"/>
                </a:cubicBezTo>
                <a:cubicBezTo>
                  <a:pt x="21583" y="16723"/>
                  <a:pt x="16857" y="21537"/>
                  <a:pt x="10797" y="21600"/>
                </a:cubicBezTo>
                <a:close/>
                <a:moveTo>
                  <a:pt x="13237" y="17841"/>
                </a:moveTo>
                <a:cubicBezTo>
                  <a:pt x="13237" y="17453"/>
                  <a:pt x="13197" y="17539"/>
                  <a:pt x="13499" y="17408"/>
                </a:cubicBezTo>
                <a:cubicBezTo>
                  <a:pt x="13568" y="17379"/>
                  <a:pt x="13642" y="17351"/>
                  <a:pt x="13710" y="17317"/>
                </a:cubicBezTo>
                <a:cubicBezTo>
                  <a:pt x="13784" y="17277"/>
                  <a:pt x="13841" y="17288"/>
                  <a:pt x="13898" y="17351"/>
                </a:cubicBezTo>
                <a:cubicBezTo>
                  <a:pt x="14064" y="17539"/>
                  <a:pt x="14258" y="17710"/>
                  <a:pt x="14343" y="17955"/>
                </a:cubicBezTo>
                <a:cubicBezTo>
                  <a:pt x="14372" y="18035"/>
                  <a:pt x="14412" y="18052"/>
                  <a:pt x="14491" y="18012"/>
                </a:cubicBezTo>
                <a:cubicBezTo>
                  <a:pt x="14731" y="17887"/>
                  <a:pt x="14964" y="17750"/>
                  <a:pt x="15193" y="17607"/>
                </a:cubicBezTo>
                <a:cubicBezTo>
                  <a:pt x="15278" y="17556"/>
                  <a:pt x="15267" y="17510"/>
                  <a:pt x="15215" y="17453"/>
                </a:cubicBezTo>
                <a:cubicBezTo>
                  <a:pt x="15039" y="17254"/>
                  <a:pt x="14987" y="16997"/>
                  <a:pt x="14907" y="16752"/>
                </a:cubicBezTo>
                <a:cubicBezTo>
                  <a:pt x="14885" y="16689"/>
                  <a:pt x="14896" y="16643"/>
                  <a:pt x="14953" y="16604"/>
                </a:cubicBezTo>
                <a:cubicBezTo>
                  <a:pt x="15073" y="16512"/>
                  <a:pt x="15198" y="16421"/>
                  <a:pt x="15312" y="16324"/>
                </a:cubicBezTo>
                <a:cubicBezTo>
                  <a:pt x="15369" y="16278"/>
                  <a:pt x="15421" y="16284"/>
                  <a:pt x="15478" y="16324"/>
                </a:cubicBezTo>
                <a:cubicBezTo>
                  <a:pt x="15683" y="16461"/>
                  <a:pt x="15911" y="16569"/>
                  <a:pt x="16053" y="16780"/>
                </a:cubicBezTo>
                <a:cubicBezTo>
                  <a:pt x="16105" y="16860"/>
                  <a:pt x="16167" y="16866"/>
                  <a:pt x="16241" y="16797"/>
                </a:cubicBezTo>
                <a:cubicBezTo>
                  <a:pt x="16430" y="16621"/>
                  <a:pt x="16612" y="16438"/>
                  <a:pt x="16783" y="16256"/>
                </a:cubicBezTo>
                <a:cubicBezTo>
                  <a:pt x="16851" y="16187"/>
                  <a:pt x="16857" y="16124"/>
                  <a:pt x="16772" y="16067"/>
                </a:cubicBezTo>
                <a:cubicBezTo>
                  <a:pt x="16555" y="15919"/>
                  <a:pt x="16447" y="15685"/>
                  <a:pt x="16304" y="15480"/>
                </a:cubicBezTo>
                <a:cubicBezTo>
                  <a:pt x="16264" y="15423"/>
                  <a:pt x="16264" y="15377"/>
                  <a:pt x="16310" y="15326"/>
                </a:cubicBezTo>
                <a:cubicBezTo>
                  <a:pt x="16407" y="15206"/>
                  <a:pt x="16498" y="15086"/>
                  <a:pt x="16589" y="14967"/>
                </a:cubicBezTo>
                <a:cubicBezTo>
                  <a:pt x="16635" y="14904"/>
                  <a:pt x="16686" y="14904"/>
                  <a:pt x="16749" y="14921"/>
                </a:cubicBezTo>
                <a:cubicBezTo>
                  <a:pt x="16994" y="15001"/>
                  <a:pt x="17245" y="15058"/>
                  <a:pt x="17450" y="15229"/>
                </a:cubicBezTo>
                <a:cubicBezTo>
                  <a:pt x="17507" y="15280"/>
                  <a:pt x="17547" y="15280"/>
                  <a:pt x="17593" y="15206"/>
                </a:cubicBezTo>
                <a:cubicBezTo>
                  <a:pt x="17735" y="14972"/>
                  <a:pt x="17872" y="14744"/>
                  <a:pt x="17997" y="14505"/>
                </a:cubicBezTo>
                <a:cubicBezTo>
                  <a:pt x="18037" y="14425"/>
                  <a:pt x="18020" y="14379"/>
                  <a:pt x="17940" y="14351"/>
                </a:cubicBezTo>
                <a:cubicBezTo>
                  <a:pt x="17741" y="14276"/>
                  <a:pt x="17587" y="14134"/>
                  <a:pt x="17433" y="13991"/>
                </a:cubicBezTo>
                <a:cubicBezTo>
                  <a:pt x="17239" y="13803"/>
                  <a:pt x="17245" y="13854"/>
                  <a:pt x="17359" y="13598"/>
                </a:cubicBezTo>
                <a:cubicBezTo>
                  <a:pt x="17393" y="13518"/>
                  <a:pt x="17427" y="13438"/>
                  <a:pt x="17456" y="13358"/>
                </a:cubicBezTo>
                <a:cubicBezTo>
                  <a:pt x="17484" y="13267"/>
                  <a:pt x="17541" y="13238"/>
                  <a:pt x="17638" y="13238"/>
                </a:cubicBezTo>
                <a:cubicBezTo>
                  <a:pt x="17883" y="13244"/>
                  <a:pt x="18123" y="13238"/>
                  <a:pt x="18351" y="13347"/>
                </a:cubicBezTo>
                <a:cubicBezTo>
                  <a:pt x="18431" y="13381"/>
                  <a:pt x="18476" y="13375"/>
                  <a:pt x="18510" y="13278"/>
                </a:cubicBezTo>
                <a:cubicBezTo>
                  <a:pt x="18584" y="13027"/>
                  <a:pt x="18653" y="12776"/>
                  <a:pt x="18710" y="12520"/>
                </a:cubicBezTo>
                <a:cubicBezTo>
                  <a:pt x="18733" y="12417"/>
                  <a:pt x="18704" y="12377"/>
                  <a:pt x="18607" y="12371"/>
                </a:cubicBezTo>
                <a:cubicBezTo>
                  <a:pt x="18351" y="12349"/>
                  <a:pt x="18134" y="12206"/>
                  <a:pt x="17912" y="12092"/>
                </a:cubicBezTo>
                <a:cubicBezTo>
                  <a:pt x="17860" y="12069"/>
                  <a:pt x="17826" y="12035"/>
                  <a:pt x="17838" y="11972"/>
                </a:cubicBezTo>
                <a:cubicBezTo>
                  <a:pt x="17860" y="11824"/>
                  <a:pt x="17883" y="11670"/>
                  <a:pt x="17900" y="11522"/>
                </a:cubicBezTo>
                <a:cubicBezTo>
                  <a:pt x="17912" y="11436"/>
                  <a:pt x="17957" y="11402"/>
                  <a:pt x="18037" y="11385"/>
                </a:cubicBezTo>
                <a:cubicBezTo>
                  <a:pt x="18271" y="11339"/>
                  <a:pt x="18493" y="11259"/>
                  <a:pt x="18738" y="11305"/>
                </a:cubicBezTo>
                <a:cubicBezTo>
                  <a:pt x="18835" y="11322"/>
                  <a:pt x="18881" y="11282"/>
                  <a:pt x="18887" y="11174"/>
                </a:cubicBezTo>
                <a:cubicBezTo>
                  <a:pt x="18898" y="10928"/>
                  <a:pt x="18904" y="10683"/>
                  <a:pt x="18887" y="10432"/>
                </a:cubicBezTo>
                <a:cubicBezTo>
                  <a:pt x="18881" y="10318"/>
                  <a:pt x="18835" y="10278"/>
                  <a:pt x="18727" y="10295"/>
                </a:cubicBezTo>
                <a:cubicBezTo>
                  <a:pt x="18562" y="10324"/>
                  <a:pt x="18396" y="10301"/>
                  <a:pt x="18237" y="10261"/>
                </a:cubicBezTo>
                <a:cubicBezTo>
                  <a:pt x="17889" y="10170"/>
                  <a:pt x="17912" y="10261"/>
                  <a:pt x="17878" y="9862"/>
                </a:cubicBezTo>
                <a:cubicBezTo>
                  <a:pt x="17872" y="9793"/>
                  <a:pt x="17860" y="9731"/>
                  <a:pt x="17843" y="9668"/>
                </a:cubicBezTo>
                <a:cubicBezTo>
                  <a:pt x="17821" y="9582"/>
                  <a:pt x="17860" y="9537"/>
                  <a:pt x="17929" y="9497"/>
                </a:cubicBezTo>
                <a:cubicBezTo>
                  <a:pt x="18151" y="9388"/>
                  <a:pt x="18362" y="9251"/>
                  <a:pt x="18613" y="9229"/>
                </a:cubicBezTo>
                <a:cubicBezTo>
                  <a:pt x="18698" y="9223"/>
                  <a:pt x="18738" y="9183"/>
                  <a:pt x="18710" y="9086"/>
                </a:cubicBezTo>
                <a:cubicBezTo>
                  <a:pt x="18647" y="8835"/>
                  <a:pt x="18584" y="8578"/>
                  <a:pt x="18505" y="8327"/>
                </a:cubicBezTo>
                <a:cubicBezTo>
                  <a:pt x="18470" y="8225"/>
                  <a:pt x="18425" y="8213"/>
                  <a:pt x="18339" y="8253"/>
                </a:cubicBezTo>
                <a:cubicBezTo>
                  <a:pt x="18106" y="8362"/>
                  <a:pt x="17860" y="8356"/>
                  <a:pt x="17615" y="8362"/>
                </a:cubicBezTo>
                <a:cubicBezTo>
                  <a:pt x="17541" y="8362"/>
                  <a:pt x="17490" y="8339"/>
                  <a:pt x="17461" y="8265"/>
                </a:cubicBezTo>
                <a:cubicBezTo>
                  <a:pt x="17410" y="8134"/>
                  <a:pt x="17359" y="8008"/>
                  <a:pt x="17302" y="7883"/>
                </a:cubicBezTo>
                <a:cubicBezTo>
                  <a:pt x="17268" y="7803"/>
                  <a:pt x="17285" y="7751"/>
                  <a:pt x="17347" y="7694"/>
                </a:cubicBezTo>
                <a:cubicBezTo>
                  <a:pt x="17530" y="7529"/>
                  <a:pt x="17701" y="7346"/>
                  <a:pt x="17935" y="7255"/>
                </a:cubicBezTo>
                <a:cubicBezTo>
                  <a:pt x="18020" y="7221"/>
                  <a:pt x="18037" y="7181"/>
                  <a:pt x="17992" y="7095"/>
                </a:cubicBezTo>
                <a:cubicBezTo>
                  <a:pt x="17866" y="6862"/>
                  <a:pt x="17735" y="6628"/>
                  <a:pt x="17593" y="6405"/>
                </a:cubicBezTo>
                <a:cubicBezTo>
                  <a:pt x="17541" y="6325"/>
                  <a:pt x="17501" y="6325"/>
                  <a:pt x="17439" y="6377"/>
                </a:cubicBezTo>
                <a:cubicBezTo>
                  <a:pt x="17290" y="6497"/>
                  <a:pt x="17114" y="6571"/>
                  <a:pt x="16931" y="6622"/>
                </a:cubicBezTo>
                <a:cubicBezTo>
                  <a:pt x="16572" y="6719"/>
                  <a:pt x="16686" y="6753"/>
                  <a:pt x="16464" y="6468"/>
                </a:cubicBezTo>
                <a:cubicBezTo>
                  <a:pt x="16418" y="6405"/>
                  <a:pt x="16373" y="6348"/>
                  <a:pt x="16321" y="6291"/>
                </a:cubicBezTo>
                <a:cubicBezTo>
                  <a:pt x="16264" y="6228"/>
                  <a:pt x="16264" y="6171"/>
                  <a:pt x="16316" y="6103"/>
                </a:cubicBezTo>
                <a:cubicBezTo>
                  <a:pt x="16452" y="5898"/>
                  <a:pt x="16561" y="5675"/>
                  <a:pt x="16777" y="5527"/>
                </a:cubicBezTo>
                <a:cubicBezTo>
                  <a:pt x="16851" y="5476"/>
                  <a:pt x="16851" y="5419"/>
                  <a:pt x="16789" y="5350"/>
                </a:cubicBezTo>
                <a:cubicBezTo>
                  <a:pt x="16612" y="5162"/>
                  <a:pt x="16430" y="4979"/>
                  <a:pt x="16247" y="4803"/>
                </a:cubicBezTo>
                <a:cubicBezTo>
                  <a:pt x="16167" y="4728"/>
                  <a:pt x="16110" y="4734"/>
                  <a:pt x="16048" y="4820"/>
                </a:cubicBezTo>
                <a:cubicBezTo>
                  <a:pt x="15951" y="4957"/>
                  <a:pt x="15820" y="5059"/>
                  <a:pt x="15677" y="5145"/>
                </a:cubicBezTo>
                <a:cubicBezTo>
                  <a:pt x="15392" y="5322"/>
                  <a:pt x="15392" y="5322"/>
                  <a:pt x="15130" y="5122"/>
                </a:cubicBezTo>
                <a:cubicBezTo>
                  <a:pt x="15078" y="5082"/>
                  <a:pt x="15027" y="5036"/>
                  <a:pt x="14970" y="5002"/>
                </a:cubicBezTo>
                <a:cubicBezTo>
                  <a:pt x="14896" y="4957"/>
                  <a:pt x="14885" y="4900"/>
                  <a:pt x="14913" y="4820"/>
                </a:cubicBezTo>
                <a:cubicBezTo>
                  <a:pt x="14993" y="4580"/>
                  <a:pt x="15044" y="4329"/>
                  <a:pt x="15215" y="4135"/>
                </a:cubicBezTo>
                <a:cubicBezTo>
                  <a:pt x="15272" y="4072"/>
                  <a:pt x="15261" y="4027"/>
                  <a:pt x="15181" y="3981"/>
                </a:cubicBezTo>
                <a:cubicBezTo>
                  <a:pt x="14959" y="3844"/>
                  <a:pt x="14736" y="3707"/>
                  <a:pt x="14503" y="3588"/>
                </a:cubicBezTo>
                <a:cubicBezTo>
                  <a:pt x="14417" y="3542"/>
                  <a:pt x="14360" y="3542"/>
                  <a:pt x="14326" y="3639"/>
                </a:cubicBezTo>
                <a:cubicBezTo>
                  <a:pt x="14240" y="3879"/>
                  <a:pt x="14052" y="4044"/>
                  <a:pt x="13887" y="4232"/>
                </a:cubicBezTo>
                <a:cubicBezTo>
                  <a:pt x="13824" y="4301"/>
                  <a:pt x="13767" y="4306"/>
                  <a:pt x="13688" y="4272"/>
                </a:cubicBezTo>
                <a:cubicBezTo>
                  <a:pt x="13573" y="4215"/>
                  <a:pt x="13454" y="4169"/>
                  <a:pt x="13334" y="4124"/>
                </a:cubicBezTo>
                <a:cubicBezTo>
                  <a:pt x="13249" y="4095"/>
                  <a:pt x="13220" y="4038"/>
                  <a:pt x="13220" y="3953"/>
                </a:cubicBezTo>
                <a:cubicBezTo>
                  <a:pt x="13226" y="3707"/>
                  <a:pt x="13220" y="3468"/>
                  <a:pt x="13328" y="3240"/>
                </a:cubicBezTo>
                <a:cubicBezTo>
                  <a:pt x="13368" y="3154"/>
                  <a:pt x="13357" y="3103"/>
                  <a:pt x="13254" y="3074"/>
                </a:cubicBezTo>
                <a:cubicBezTo>
                  <a:pt x="13003" y="3000"/>
                  <a:pt x="12753" y="2932"/>
                  <a:pt x="12496" y="2869"/>
                </a:cubicBezTo>
                <a:cubicBezTo>
                  <a:pt x="12399" y="2846"/>
                  <a:pt x="12365" y="2880"/>
                  <a:pt x="12354" y="2966"/>
                </a:cubicBezTo>
                <a:cubicBezTo>
                  <a:pt x="12331" y="3223"/>
                  <a:pt x="12188" y="3439"/>
                  <a:pt x="12080" y="3662"/>
                </a:cubicBezTo>
                <a:cubicBezTo>
                  <a:pt x="12051" y="3725"/>
                  <a:pt x="12006" y="3753"/>
                  <a:pt x="11932" y="3742"/>
                </a:cubicBezTo>
                <a:cubicBezTo>
                  <a:pt x="11795" y="3719"/>
                  <a:pt x="11658" y="3702"/>
                  <a:pt x="11521" y="3690"/>
                </a:cubicBezTo>
                <a:cubicBezTo>
                  <a:pt x="11430" y="3679"/>
                  <a:pt x="11379" y="3639"/>
                  <a:pt x="11362" y="3542"/>
                </a:cubicBezTo>
                <a:cubicBezTo>
                  <a:pt x="11322" y="3314"/>
                  <a:pt x="11236" y="3091"/>
                  <a:pt x="11282" y="2852"/>
                </a:cubicBezTo>
                <a:cubicBezTo>
                  <a:pt x="11299" y="2749"/>
                  <a:pt x="11259" y="2698"/>
                  <a:pt x="11145" y="2692"/>
                </a:cubicBezTo>
                <a:cubicBezTo>
                  <a:pt x="10900" y="2681"/>
                  <a:pt x="10655" y="2681"/>
                  <a:pt x="10404" y="2692"/>
                </a:cubicBezTo>
                <a:cubicBezTo>
                  <a:pt x="10296" y="2698"/>
                  <a:pt x="10256" y="2743"/>
                  <a:pt x="10273" y="2840"/>
                </a:cubicBezTo>
                <a:cubicBezTo>
                  <a:pt x="10318" y="3086"/>
                  <a:pt x="10233" y="3308"/>
                  <a:pt x="10193" y="3542"/>
                </a:cubicBezTo>
                <a:cubicBezTo>
                  <a:pt x="10176" y="3633"/>
                  <a:pt x="10130" y="3673"/>
                  <a:pt x="10045" y="3685"/>
                </a:cubicBezTo>
                <a:cubicBezTo>
                  <a:pt x="9908" y="3702"/>
                  <a:pt x="9771" y="3713"/>
                  <a:pt x="9634" y="3736"/>
                </a:cubicBezTo>
                <a:cubicBezTo>
                  <a:pt x="9554" y="3753"/>
                  <a:pt x="9509" y="3725"/>
                  <a:pt x="9475" y="3650"/>
                </a:cubicBezTo>
                <a:cubicBezTo>
                  <a:pt x="9366" y="3428"/>
                  <a:pt x="9230" y="3223"/>
                  <a:pt x="9207" y="2966"/>
                </a:cubicBezTo>
                <a:cubicBezTo>
                  <a:pt x="9195" y="2869"/>
                  <a:pt x="9155" y="2840"/>
                  <a:pt x="9059" y="2863"/>
                </a:cubicBezTo>
                <a:cubicBezTo>
                  <a:pt x="8813" y="2920"/>
                  <a:pt x="8568" y="2983"/>
                  <a:pt x="8329" y="3057"/>
                </a:cubicBezTo>
                <a:cubicBezTo>
                  <a:pt x="8221" y="3091"/>
                  <a:pt x="8186" y="3131"/>
                  <a:pt x="8238" y="3240"/>
                </a:cubicBezTo>
                <a:cubicBezTo>
                  <a:pt x="8306" y="3405"/>
                  <a:pt x="8340" y="3576"/>
                  <a:pt x="8340" y="3753"/>
                </a:cubicBezTo>
                <a:cubicBezTo>
                  <a:pt x="8340" y="4067"/>
                  <a:pt x="8346" y="4067"/>
                  <a:pt x="8050" y="4187"/>
                </a:cubicBezTo>
                <a:cubicBezTo>
                  <a:pt x="7987" y="4209"/>
                  <a:pt x="7924" y="4238"/>
                  <a:pt x="7867" y="4266"/>
                </a:cubicBezTo>
                <a:cubicBezTo>
                  <a:pt x="7793" y="4306"/>
                  <a:pt x="7736" y="4295"/>
                  <a:pt x="7679" y="4232"/>
                </a:cubicBezTo>
                <a:cubicBezTo>
                  <a:pt x="7508" y="4044"/>
                  <a:pt x="7320" y="3873"/>
                  <a:pt x="7234" y="3628"/>
                </a:cubicBezTo>
                <a:cubicBezTo>
                  <a:pt x="7206" y="3548"/>
                  <a:pt x="7166" y="3531"/>
                  <a:pt x="7086" y="3571"/>
                </a:cubicBezTo>
                <a:cubicBezTo>
                  <a:pt x="6847" y="3696"/>
                  <a:pt x="6613" y="3833"/>
                  <a:pt x="6385" y="3975"/>
                </a:cubicBezTo>
                <a:cubicBezTo>
                  <a:pt x="6316" y="4015"/>
                  <a:pt x="6299" y="4055"/>
                  <a:pt x="6351" y="4118"/>
                </a:cubicBezTo>
                <a:cubicBezTo>
                  <a:pt x="6527" y="4318"/>
                  <a:pt x="6584" y="4569"/>
                  <a:pt x="6659" y="4814"/>
                </a:cubicBezTo>
                <a:cubicBezTo>
                  <a:pt x="6681" y="4888"/>
                  <a:pt x="6676" y="4939"/>
                  <a:pt x="6607" y="4985"/>
                </a:cubicBezTo>
                <a:cubicBezTo>
                  <a:pt x="6493" y="5065"/>
                  <a:pt x="6379" y="5156"/>
                  <a:pt x="6271" y="5247"/>
                </a:cubicBezTo>
                <a:cubicBezTo>
                  <a:pt x="6202" y="5304"/>
                  <a:pt x="6151" y="5293"/>
                  <a:pt x="6083" y="5247"/>
                </a:cubicBezTo>
                <a:cubicBezTo>
                  <a:pt x="5878" y="5111"/>
                  <a:pt x="5655" y="4996"/>
                  <a:pt x="5507" y="4785"/>
                </a:cubicBezTo>
                <a:cubicBezTo>
                  <a:pt x="5461" y="4717"/>
                  <a:pt x="5404" y="4711"/>
                  <a:pt x="5342" y="4768"/>
                </a:cubicBezTo>
                <a:cubicBezTo>
                  <a:pt x="5148" y="4945"/>
                  <a:pt x="4960" y="5139"/>
                  <a:pt x="4777" y="5333"/>
                </a:cubicBezTo>
                <a:cubicBezTo>
                  <a:pt x="4720" y="5396"/>
                  <a:pt x="4715" y="5453"/>
                  <a:pt x="4789" y="5498"/>
                </a:cubicBezTo>
                <a:cubicBezTo>
                  <a:pt x="5005" y="5647"/>
                  <a:pt x="5114" y="5875"/>
                  <a:pt x="5256" y="6080"/>
                </a:cubicBezTo>
                <a:cubicBezTo>
                  <a:pt x="5302" y="6143"/>
                  <a:pt x="5302" y="6200"/>
                  <a:pt x="5250" y="6257"/>
                </a:cubicBezTo>
                <a:cubicBezTo>
                  <a:pt x="5159" y="6371"/>
                  <a:pt x="5068" y="6491"/>
                  <a:pt x="4983" y="6605"/>
                </a:cubicBezTo>
                <a:cubicBezTo>
                  <a:pt x="4943" y="6656"/>
                  <a:pt x="4903" y="6673"/>
                  <a:pt x="4834" y="6651"/>
                </a:cubicBezTo>
                <a:cubicBezTo>
                  <a:pt x="4583" y="6571"/>
                  <a:pt x="4327" y="6514"/>
                  <a:pt x="4122" y="6337"/>
                </a:cubicBezTo>
                <a:cubicBezTo>
                  <a:pt x="4065" y="6286"/>
                  <a:pt x="4019" y="6286"/>
                  <a:pt x="3979" y="6360"/>
                </a:cubicBezTo>
                <a:cubicBezTo>
                  <a:pt x="3837" y="6594"/>
                  <a:pt x="3694" y="6822"/>
                  <a:pt x="3574" y="7061"/>
                </a:cubicBezTo>
                <a:cubicBezTo>
                  <a:pt x="3535" y="7141"/>
                  <a:pt x="3546" y="7187"/>
                  <a:pt x="3626" y="7215"/>
                </a:cubicBezTo>
                <a:cubicBezTo>
                  <a:pt x="3825" y="7289"/>
                  <a:pt x="3985" y="7432"/>
                  <a:pt x="4133" y="7575"/>
                </a:cubicBezTo>
                <a:cubicBezTo>
                  <a:pt x="4333" y="7763"/>
                  <a:pt x="4321" y="7717"/>
                  <a:pt x="4207" y="7968"/>
                </a:cubicBezTo>
                <a:cubicBezTo>
                  <a:pt x="4173" y="8048"/>
                  <a:pt x="4139" y="8128"/>
                  <a:pt x="4110" y="8208"/>
                </a:cubicBezTo>
                <a:cubicBezTo>
                  <a:pt x="4082" y="8299"/>
                  <a:pt x="4025" y="8327"/>
                  <a:pt x="3928" y="8327"/>
                </a:cubicBezTo>
                <a:cubicBezTo>
                  <a:pt x="3683" y="8322"/>
                  <a:pt x="3443" y="8327"/>
                  <a:pt x="3215" y="8219"/>
                </a:cubicBezTo>
                <a:cubicBezTo>
                  <a:pt x="3124" y="8173"/>
                  <a:pt x="3084" y="8208"/>
                  <a:pt x="3056" y="8305"/>
                </a:cubicBezTo>
                <a:cubicBezTo>
                  <a:pt x="2982" y="8550"/>
                  <a:pt x="2919" y="8801"/>
                  <a:pt x="2856" y="9046"/>
                </a:cubicBezTo>
                <a:cubicBezTo>
                  <a:pt x="2833" y="9149"/>
                  <a:pt x="2862" y="9189"/>
                  <a:pt x="2959" y="9194"/>
                </a:cubicBezTo>
                <a:cubicBezTo>
                  <a:pt x="3215" y="9217"/>
                  <a:pt x="3432" y="9360"/>
                  <a:pt x="3654" y="9474"/>
                </a:cubicBezTo>
                <a:cubicBezTo>
                  <a:pt x="3711" y="9502"/>
                  <a:pt x="3740" y="9542"/>
                  <a:pt x="3728" y="9611"/>
                </a:cubicBezTo>
                <a:cubicBezTo>
                  <a:pt x="3706" y="9748"/>
                  <a:pt x="3688" y="9885"/>
                  <a:pt x="3677" y="10021"/>
                </a:cubicBezTo>
                <a:cubicBezTo>
                  <a:pt x="3666" y="10118"/>
                  <a:pt x="3626" y="10170"/>
                  <a:pt x="3523" y="10193"/>
                </a:cubicBezTo>
                <a:cubicBezTo>
                  <a:pt x="3295" y="10232"/>
                  <a:pt x="3073" y="10312"/>
                  <a:pt x="2833" y="10272"/>
                </a:cubicBezTo>
                <a:cubicBezTo>
                  <a:pt x="2719" y="10250"/>
                  <a:pt x="2685" y="10307"/>
                  <a:pt x="2679" y="10415"/>
                </a:cubicBezTo>
                <a:cubicBezTo>
                  <a:pt x="2668" y="10655"/>
                  <a:pt x="2668" y="10888"/>
                  <a:pt x="2679" y="11128"/>
                </a:cubicBezTo>
                <a:cubicBezTo>
                  <a:pt x="2685" y="11253"/>
                  <a:pt x="2731" y="11305"/>
                  <a:pt x="2850" y="11282"/>
                </a:cubicBezTo>
                <a:cubicBezTo>
                  <a:pt x="3096" y="11236"/>
                  <a:pt x="3318" y="11328"/>
                  <a:pt x="3552" y="11368"/>
                </a:cubicBezTo>
                <a:cubicBezTo>
                  <a:pt x="3620" y="11379"/>
                  <a:pt x="3660" y="11419"/>
                  <a:pt x="3666" y="11493"/>
                </a:cubicBezTo>
                <a:cubicBezTo>
                  <a:pt x="3683" y="11636"/>
                  <a:pt x="3694" y="11778"/>
                  <a:pt x="3723" y="11915"/>
                </a:cubicBezTo>
                <a:cubicBezTo>
                  <a:pt x="3740" y="12001"/>
                  <a:pt x="3711" y="12046"/>
                  <a:pt x="3637" y="12086"/>
                </a:cubicBezTo>
                <a:cubicBezTo>
                  <a:pt x="3415" y="12200"/>
                  <a:pt x="3198" y="12331"/>
                  <a:pt x="2936" y="12354"/>
                </a:cubicBezTo>
                <a:cubicBezTo>
                  <a:pt x="2850" y="12360"/>
                  <a:pt x="2828" y="12406"/>
                  <a:pt x="2850" y="12491"/>
                </a:cubicBezTo>
                <a:cubicBezTo>
                  <a:pt x="2913" y="12748"/>
                  <a:pt x="2976" y="12999"/>
                  <a:pt x="3056" y="13250"/>
                </a:cubicBezTo>
                <a:cubicBezTo>
                  <a:pt x="3084" y="13352"/>
                  <a:pt x="3130" y="13370"/>
                  <a:pt x="3221" y="13330"/>
                </a:cubicBezTo>
                <a:cubicBezTo>
                  <a:pt x="3409" y="13244"/>
                  <a:pt x="3614" y="13221"/>
                  <a:pt x="3820" y="13221"/>
                </a:cubicBezTo>
                <a:cubicBezTo>
                  <a:pt x="4105" y="13221"/>
                  <a:pt x="4048" y="13193"/>
                  <a:pt x="4150" y="13449"/>
                </a:cubicBezTo>
                <a:cubicBezTo>
                  <a:pt x="4179" y="13524"/>
                  <a:pt x="4207" y="13603"/>
                  <a:pt x="4247" y="13672"/>
                </a:cubicBezTo>
                <a:cubicBezTo>
                  <a:pt x="4298" y="13769"/>
                  <a:pt x="4276" y="13837"/>
                  <a:pt x="4196" y="13906"/>
                </a:cubicBezTo>
                <a:cubicBezTo>
                  <a:pt x="4013" y="14065"/>
                  <a:pt x="3848" y="14242"/>
                  <a:pt x="3614" y="14333"/>
                </a:cubicBezTo>
                <a:cubicBezTo>
                  <a:pt x="3529" y="14362"/>
                  <a:pt x="3529" y="14413"/>
                  <a:pt x="3563" y="14487"/>
                </a:cubicBezTo>
                <a:cubicBezTo>
                  <a:pt x="3688" y="14727"/>
                  <a:pt x="3825" y="14961"/>
                  <a:pt x="3968" y="15189"/>
                </a:cubicBezTo>
                <a:cubicBezTo>
                  <a:pt x="4008" y="15252"/>
                  <a:pt x="4042" y="15263"/>
                  <a:pt x="4099" y="15218"/>
                </a:cubicBezTo>
                <a:cubicBezTo>
                  <a:pt x="4298" y="15046"/>
                  <a:pt x="4555" y="14989"/>
                  <a:pt x="4794" y="14910"/>
                </a:cubicBezTo>
                <a:cubicBezTo>
                  <a:pt x="4874" y="14881"/>
                  <a:pt x="4926" y="14892"/>
                  <a:pt x="4977" y="14967"/>
                </a:cubicBezTo>
                <a:cubicBezTo>
                  <a:pt x="5057" y="15086"/>
                  <a:pt x="5148" y="15195"/>
                  <a:pt x="5239" y="15303"/>
                </a:cubicBezTo>
                <a:cubicBezTo>
                  <a:pt x="5285" y="15360"/>
                  <a:pt x="5290" y="15406"/>
                  <a:pt x="5250" y="15469"/>
                </a:cubicBezTo>
                <a:cubicBezTo>
                  <a:pt x="5108" y="15674"/>
                  <a:pt x="5000" y="15908"/>
                  <a:pt x="4783" y="16056"/>
                </a:cubicBezTo>
                <a:cubicBezTo>
                  <a:pt x="4709" y="16107"/>
                  <a:pt x="4703" y="16159"/>
                  <a:pt x="4772" y="16233"/>
                </a:cubicBezTo>
                <a:cubicBezTo>
                  <a:pt x="4948" y="16427"/>
                  <a:pt x="5131" y="16609"/>
                  <a:pt x="5325" y="16786"/>
                </a:cubicBezTo>
                <a:cubicBezTo>
                  <a:pt x="5393" y="16849"/>
                  <a:pt x="5450" y="16849"/>
                  <a:pt x="5501" y="16775"/>
                </a:cubicBezTo>
                <a:cubicBezTo>
                  <a:pt x="5644" y="16564"/>
                  <a:pt x="5872" y="16455"/>
                  <a:pt x="6077" y="16313"/>
                </a:cubicBezTo>
                <a:cubicBezTo>
                  <a:pt x="6145" y="16267"/>
                  <a:pt x="6202" y="16267"/>
                  <a:pt x="6265" y="16318"/>
                </a:cubicBezTo>
                <a:cubicBezTo>
                  <a:pt x="6374" y="16404"/>
                  <a:pt x="6482" y="16489"/>
                  <a:pt x="6590" y="16569"/>
                </a:cubicBezTo>
                <a:cubicBezTo>
                  <a:pt x="6659" y="16621"/>
                  <a:pt x="6676" y="16672"/>
                  <a:pt x="6647" y="16752"/>
                </a:cubicBezTo>
                <a:cubicBezTo>
                  <a:pt x="6573" y="16991"/>
                  <a:pt x="6510" y="17237"/>
                  <a:pt x="6345" y="17436"/>
                </a:cubicBezTo>
                <a:cubicBezTo>
                  <a:pt x="6288" y="17499"/>
                  <a:pt x="6294" y="17545"/>
                  <a:pt x="6374" y="17590"/>
                </a:cubicBezTo>
                <a:cubicBezTo>
                  <a:pt x="6602" y="17727"/>
                  <a:pt x="6830" y="17864"/>
                  <a:pt x="7063" y="17990"/>
                </a:cubicBezTo>
                <a:cubicBezTo>
                  <a:pt x="7149" y="18035"/>
                  <a:pt x="7194" y="18018"/>
                  <a:pt x="7223" y="17933"/>
                </a:cubicBezTo>
                <a:cubicBezTo>
                  <a:pt x="7314" y="17693"/>
                  <a:pt x="7497" y="17528"/>
                  <a:pt x="7662" y="17339"/>
                </a:cubicBezTo>
                <a:cubicBezTo>
                  <a:pt x="7725" y="17271"/>
                  <a:pt x="7782" y="17265"/>
                  <a:pt x="7861" y="17299"/>
                </a:cubicBezTo>
                <a:cubicBezTo>
                  <a:pt x="7975" y="17356"/>
                  <a:pt x="8095" y="17402"/>
                  <a:pt x="8215" y="17448"/>
                </a:cubicBezTo>
                <a:cubicBezTo>
                  <a:pt x="8300" y="17476"/>
                  <a:pt x="8329" y="17528"/>
                  <a:pt x="8329" y="17619"/>
                </a:cubicBezTo>
                <a:cubicBezTo>
                  <a:pt x="8323" y="17864"/>
                  <a:pt x="8329" y="18104"/>
                  <a:pt x="8221" y="18332"/>
                </a:cubicBezTo>
                <a:cubicBezTo>
                  <a:pt x="8175" y="18429"/>
                  <a:pt x="8209" y="18474"/>
                  <a:pt x="8312" y="18503"/>
                </a:cubicBezTo>
                <a:cubicBezTo>
                  <a:pt x="8551" y="18577"/>
                  <a:pt x="8796" y="18640"/>
                  <a:pt x="9041" y="18697"/>
                </a:cubicBezTo>
                <a:cubicBezTo>
                  <a:pt x="9138" y="18720"/>
                  <a:pt x="9190" y="18708"/>
                  <a:pt x="9195" y="18600"/>
                </a:cubicBezTo>
                <a:cubicBezTo>
                  <a:pt x="9218" y="18343"/>
                  <a:pt x="9355" y="18126"/>
                  <a:pt x="9469" y="17904"/>
                </a:cubicBezTo>
                <a:cubicBezTo>
                  <a:pt x="9497" y="17847"/>
                  <a:pt x="9532" y="17813"/>
                  <a:pt x="9600" y="17824"/>
                </a:cubicBezTo>
                <a:cubicBezTo>
                  <a:pt x="9743" y="17847"/>
                  <a:pt x="9891" y="17864"/>
                  <a:pt x="10039" y="17881"/>
                </a:cubicBezTo>
                <a:cubicBezTo>
                  <a:pt x="10130" y="17893"/>
                  <a:pt x="10170" y="17938"/>
                  <a:pt x="10187" y="18024"/>
                </a:cubicBezTo>
                <a:cubicBezTo>
                  <a:pt x="10227" y="18252"/>
                  <a:pt x="10313" y="18474"/>
                  <a:pt x="10267" y="18714"/>
                </a:cubicBezTo>
                <a:cubicBezTo>
                  <a:pt x="10244" y="18834"/>
                  <a:pt x="10301" y="18868"/>
                  <a:pt x="10415" y="18874"/>
                </a:cubicBezTo>
                <a:cubicBezTo>
                  <a:pt x="10655" y="18885"/>
                  <a:pt x="10888" y="18885"/>
                  <a:pt x="11128" y="18874"/>
                </a:cubicBezTo>
                <a:cubicBezTo>
                  <a:pt x="11248" y="18868"/>
                  <a:pt x="11293" y="18822"/>
                  <a:pt x="11276" y="18708"/>
                </a:cubicBezTo>
                <a:cubicBezTo>
                  <a:pt x="11231" y="18463"/>
                  <a:pt x="11316" y="18241"/>
                  <a:pt x="11362" y="18007"/>
                </a:cubicBezTo>
                <a:cubicBezTo>
                  <a:pt x="11373" y="17927"/>
                  <a:pt x="11419" y="17893"/>
                  <a:pt x="11493" y="17881"/>
                </a:cubicBezTo>
                <a:cubicBezTo>
                  <a:pt x="11635" y="17864"/>
                  <a:pt x="11778" y="17853"/>
                  <a:pt x="11915" y="17824"/>
                </a:cubicBezTo>
                <a:cubicBezTo>
                  <a:pt x="11994" y="17813"/>
                  <a:pt x="12040" y="17836"/>
                  <a:pt x="12074" y="17904"/>
                </a:cubicBezTo>
                <a:cubicBezTo>
                  <a:pt x="12183" y="18126"/>
                  <a:pt x="12319" y="18332"/>
                  <a:pt x="12342" y="18588"/>
                </a:cubicBezTo>
                <a:cubicBezTo>
                  <a:pt x="12354" y="18685"/>
                  <a:pt x="12393" y="18714"/>
                  <a:pt x="12490" y="18691"/>
                </a:cubicBezTo>
                <a:cubicBezTo>
                  <a:pt x="12736" y="18634"/>
                  <a:pt x="12981" y="18571"/>
                  <a:pt x="13220" y="18497"/>
                </a:cubicBezTo>
                <a:cubicBezTo>
                  <a:pt x="13328" y="18463"/>
                  <a:pt x="13363" y="18423"/>
                  <a:pt x="13311" y="18315"/>
                </a:cubicBezTo>
                <a:cubicBezTo>
                  <a:pt x="13260" y="18172"/>
                  <a:pt x="13220" y="17990"/>
                  <a:pt x="13237" y="178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300"/>
            </a:pPr>
            <a:endParaRPr sz="1733"/>
          </a:p>
        </p:txBody>
      </p:sp>
      <p:sp>
        <p:nvSpPr>
          <p:cNvPr id="815" name="Freeform: Shape 51"/>
          <p:cNvSpPr/>
          <p:nvPr/>
        </p:nvSpPr>
        <p:spPr>
          <a:xfrm rot="10800000" flipH="1">
            <a:off x="936003" y="1609751"/>
            <a:ext cx="242111" cy="240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44" y="11917"/>
                </a:moveTo>
                <a:lnTo>
                  <a:pt x="21600" y="11917"/>
                </a:lnTo>
                <a:lnTo>
                  <a:pt x="21275" y="14079"/>
                </a:lnTo>
                <a:cubicBezTo>
                  <a:pt x="20313" y="17186"/>
                  <a:pt x="18022" y="19704"/>
                  <a:pt x="15069" y="20959"/>
                </a:cubicBezTo>
                <a:lnTo>
                  <a:pt x="11911" y="21600"/>
                </a:lnTo>
                <a:lnTo>
                  <a:pt x="11911" y="16991"/>
                </a:lnTo>
                <a:lnTo>
                  <a:pt x="13285" y="16712"/>
                </a:lnTo>
                <a:cubicBezTo>
                  <a:pt x="14430" y="16225"/>
                  <a:pt x="15405" y="15411"/>
                  <a:pt x="16093" y="14387"/>
                </a:cubicBezTo>
                <a:close/>
                <a:moveTo>
                  <a:pt x="0" y="11917"/>
                </a:moveTo>
                <a:lnTo>
                  <a:pt x="4756" y="11917"/>
                </a:lnTo>
                <a:lnTo>
                  <a:pt x="5507" y="14387"/>
                </a:lnTo>
                <a:cubicBezTo>
                  <a:pt x="6195" y="15411"/>
                  <a:pt x="7170" y="16225"/>
                  <a:pt x="8315" y="16712"/>
                </a:cubicBezTo>
                <a:lnTo>
                  <a:pt x="9689" y="16991"/>
                </a:lnTo>
                <a:lnTo>
                  <a:pt x="9689" y="21600"/>
                </a:lnTo>
                <a:lnTo>
                  <a:pt x="6531" y="20959"/>
                </a:lnTo>
                <a:cubicBezTo>
                  <a:pt x="3578" y="19704"/>
                  <a:pt x="1287" y="17186"/>
                  <a:pt x="325" y="14079"/>
                </a:cubicBezTo>
                <a:close/>
                <a:moveTo>
                  <a:pt x="11911" y="0"/>
                </a:moveTo>
                <a:lnTo>
                  <a:pt x="15069" y="641"/>
                </a:lnTo>
                <a:cubicBezTo>
                  <a:pt x="18022" y="1896"/>
                  <a:pt x="20313" y="4414"/>
                  <a:pt x="21275" y="7521"/>
                </a:cubicBezTo>
                <a:lnTo>
                  <a:pt x="21600" y="9683"/>
                </a:lnTo>
                <a:lnTo>
                  <a:pt x="16844" y="9683"/>
                </a:lnTo>
                <a:lnTo>
                  <a:pt x="16093" y="7213"/>
                </a:lnTo>
                <a:cubicBezTo>
                  <a:pt x="15405" y="6189"/>
                  <a:pt x="14430" y="5375"/>
                  <a:pt x="13285" y="4888"/>
                </a:cubicBezTo>
                <a:lnTo>
                  <a:pt x="11911" y="4609"/>
                </a:lnTo>
                <a:close/>
                <a:moveTo>
                  <a:pt x="9689" y="0"/>
                </a:moveTo>
                <a:lnTo>
                  <a:pt x="9689" y="4609"/>
                </a:lnTo>
                <a:lnTo>
                  <a:pt x="8315" y="4888"/>
                </a:lnTo>
                <a:cubicBezTo>
                  <a:pt x="7170" y="5375"/>
                  <a:pt x="6195" y="6189"/>
                  <a:pt x="5507" y="7213"/>
                </a:cubicBezTo>
                <a:lnTo>
                  <a:pt x="4756" y="9683"/>
                </a:lnTo>
                <a:lnTo>
                  <a:pt x="0" y="9683"/>
                </a:lnTo>
                <a:lnTo>
                  <a:pt x="325" y="7521"/>
                </a:lnTo>
                <a:cubicBezTo>
                  <a:pt x="1287" y="4414"/>
                  <a:pt x="3578" y="1896"/>
                  <a:pt x="6531" y="6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/>
            </a:pPr>
            <a:endParaRPr sz="1733"/>
          </a:p>
        </p:txBody>
      </p:sp>
      <p:sp>
        <p:nvSpPr>
          <p:cNvPr id="816" name="Oval 52"/>
          <p:cNvSpPr/>
          <p:nvPr/>
        </p:nvSpPr>
        <p:spPr>
          <a:xfrm rot="10800000" flipH="1">
            <a:off x="1016765" y="1689878"/>
            <a:ext cx="80591" cy="8059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17" name="Rectangle: Top Corners Rounded 53"/>
          <p:cNvSpPr/>
          <p:nvPr/>
        </p:nvSpPr>
        <p:spPr>
          <a:xfrm rot="10800000" flipH="1">
            <a:off x="478273" y="255586"/>
            <a:ext cx="1246036" cy="71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" y="0"/>
                </a:moveTo>
                <a:lnTo>
                  <a:pt x="20983" y="0"/>
                </a:lnTo>
                <a:cubicBezTo>
                  <a:pt x="21324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276" y="0"/>
                  <a:pt x="617" y="0"/>
                </a:cubicBezTo>
                <a:close/>
              </a:path>
            </a:pathLst>
          </a:custGeom>
          <a:solidFill>
            <a:srgbClr val="057A72"/>
          </a:solidFill>
          <a:ln w="12700">
            <a:solidFill>
              <a:srgbClr val="2C2F45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18" name="Rectangle: Top Corners Rounded 54"/>
          <p:cNvSpPr/>
          <p:nvPr/>
        </p:nvSpPr>
        <p:spPr>
          <a:xfrm rot="10800000" flipH="1">
            <a:off x="640963" y="322186"/>
            <a:ext cx="920656" cy="256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03" y="0"/>
                </a:moveTo>
                <a:lnTo>
                  <a:pt x="18597" y="0"/>
                </a:lnTo>
                <a:cubicBezTo>
                  <a:pt x="20255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800"/>
                </a:lnTo>
                <a:cubicBezTo>
                  <a:pt x="0" y="4835"/>
                  <a:pt x="1345" y="0"/>
                  <a:pt x="3003" y="0"/>
                </a:cubicBezTo>
                <a:close/>
              </a:path>
            </a:pathLst>
          </a:custGeom>
          <a:solidFill>
            <a:srgbClr val="07A398"/>
          </a:solidFill>
          <a:ln w="12700">
            <a:solidFill>
              <a:srgbClr val="2C2F45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19" name="TextBox 55"/>
          <p:cNvSpPr/>
          <p:nvPr/>
        </p:nvSpPr>
        <p:spPr>
          <a:xfrm>
            <a:off x="292046" y="6035760"/>
            <a:ext cx="3434109" cy="500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25" y="4952"/>
                </a:moveTo>
                <a:lnTo>
                  <a:pt x="5925" y="16588"/>
                </a:lnTo>
                <a:lnTo>
                  <a:pt x="6103" y="16588"/>
                </a:lnTo>
                <a:cubicBezTo>
                  <a:pt x="6409" y="16588"/>
                  <a:pt x="6638" y="15888"/>
                  <a:pt x="6790" y="14490"/>
                </a:cubicBezTo>
                <a:cubicBezTo>
                  <a:pt x="6906" y="13423"/>
                  <a:pt x="6964" y="12181"/>
                  <a:pt x="6964" y="10762"/>
                </a:cubicBezTo>
                <a:cubicBezTo>
                  <a:pt x="6964" y="9344"/>
                  <a:pt x="6906" y="8106"/>
                  <a:pt x="6790" y="7050"/>
                </a:cubicBezTo>
                <a:cubicBezTo>
                  <a:pt x="6636" y="5651"/>
                  <a:pt x="6407" y="4952"/>
                  <a:pt x="6103" y="4952"/>
                </a:cubicBezTo>
                <a:close/>
                <a:moveTo>
                  <a:pt x="16960" y="4561"/>
                </a:moveTo>
                <a:lnTo>
                  <a:pt x="16960" y="9679"/>
                </a:lnTo>
                <a:lnTo>
                  <a:pt x="17105" y="9679"/>
                </a:lnTo>
                <a:cubicBezTo>
                  <a:pt x="17269" y="9679"/>
                  <a:pt x="17387" y="9444"/>
                  <a:pt x="17459" y="8973"/>
                </a:cubicBezTo>
                <a:cubicBezTo>
                  <a:pt x="17537" y="8463"/>
                  <a:pt x="17576" y="7843"/>
                  <a:pt x="17576" y="7112"/>
                </a:cubicBezTo>
                <a:cubicBezTo>
                  <a:pt x="17576" y="6382"/>
                  <a:pt x="17537" y="5767"/>
                  <a:pt x="17459" y="5266"/>
                </a:cubicBezTo>
                <a:cubicBezTo>
                  <a:pt x="17386" y="4796"/>
                  <a:pt x="17268" y="4561"/>
                  <a:pt x="17105" y="4561"/>
                </a:cubicBezTo>
                <a:close/>
                <a:moveTo>
                  <a:pt x="1434" y="1054"/>
                </a:moveTo>
                <a:lnTo>
                  <a:pt x="2212" y="1054"/>
                </a:lnTo>
                <a:lnTo>
                  <a:pt x="3643" y="13622"/>
                </a:lnTo>
                <a:lnTo>
                  <a:pt x="3643" y="1054"/>
                </a:lnTo>
                <a:lnTo>
                  <a:pt x="4421" y="1054"/>
                </a:lnTo>
                <a:lnTo>
                  <a:pt x="4421" y="21600"/>
                </a:lnTo>
                <a:lnTo>
                  <a:pt x="3643" y="21600"/>
                </a:lnTo>
                <a:lnTo>
                  <a:pt x="2212" y="9016"/>
                </a:lnTo>
                <a:lnTo>
                  <a:pt x="2212" y="21600"/>
                </a:lnTo>
                <a:lnTo>
                  <a:pt x="1434" y="21600"/>
                </a:lnTo>
                <a:close/>
                <a:moveTo>
                  <a:pt x="0" y="1054"/>
                </a:moveTo>
                <a:lnTo>
                  <a:pt x="778" y="1054"/>
                </a:lnTo>
                <a:lnTo>
                  <a:pt x="778" y="21600"/>
                </a:lnTo>
                <a:lnTo>
                  <a:pt x="0" y="21600"/>
                </a:lnTo>
                <a:close/>
                <a:moveTo>
                  <a:pt x="18619" y="497"/>
                </a:moveTo>
                <a:lnTo>
                  <a:pt x="19548" y="497"/>
                </a:lnTo>
                <a:lnTo>
                  <a:pt x="20114" y="6096"/>
                </a:lnTo>
                <a:lnTo>
                  <a:pt x="20658" y="497"/>
                </a:lnTo>
                <a:lnTo>
                  <a:pt x="21600" y="497"/>
                </a:lnTo>
                <a:lnTo>
                  <a:pt x="20480" y="11169"/>
                </a:lnTo>
                <a:lnTo>
                  <a:pt x="20480" y="21043"/>
                </a:lnTo>
                <a:lnTo>
                  <a:pt x="19702" y="21043"/>
                </a:lnTo>
                <a:lnTo>
                  <a:pt x="19702" y="11169"/>
                </a:lnTo>
                <a:close/>
                <a:moveTo>
                  <a:pt x="16182" y="497"/>
                </a:moveTo>
                <a:lnTo>
                  <a:pt x="17392" y="497"/>
                </a:lnTo>
                <a:cubicBezTo>
                  <a:pt x="17745" y="497"/>
                  <a:pt x="18007" y="1224"/>
                  <a:pt x="18176" y="2679"/>
                </a:cubicBezTo>
                <a:cubicBezTo>
                  <a:pt x="18314" y="3853"/>
                  <a:pt x="18382" y="5233"/>
                  <a:pt x="18382" y="6819"/>
                </a:cubicBezTo>
                <a:cubicBezTo>
                  <a:pt x="18382" y="8635"/>
                  <a:pt x="18304" y="10085"/>
                  <a:pt x="18146" y="11169"/>
                </a:cubicBezTo>
                <a:cubicBezTo>
                  <a:pt x="18045" y="11861"/>
                  <a:pt x="17906" y="12343"/>
                  <a:pt x="17729" y="12614"/>
                </a:cubicBezTo>
                <a:lnTo>
                  <a:pt x="18670" y="21043"/>
                </a:lnTo>
                <a:lnTo>
                  <a:pt x="17703" y="21043"/>
                </a:lnTo>
                <a:lnTo>
                  <a:pt x="16960" y="13156"/>
                </a:lnTo>
                <a:lnTo>
                  <a:pt x="16960" y="21043"/>
                </a:lnTo>
                <a:lnTo>
                  <a:pt x="16182" y="21043"/>
                </a:lnTo>
                <a:close/>
                <a:moveTo>
                  <a:pt x="13779" y="497"/>
                </a:moveTo>
                <a:lnTo>
                  <a:pt x="15835" y="497"/>
                </a:lnTo>
                <a:lnTo>
                  <a:pt x="15835" y="4952"/>
                </a:lnTo>
                <a:lnTo>
                  <a:pt x="15191" y="4952"/>
                </a:lnTo>
                <a:lnTo>
                  <a:pt x="15191" y="21043"/>
                </a:lnTo>
                <a:lnTo>
                  <a:pt x="14413" y="21043"/>
                </a:lnTo>
                <a:lnTo>
                  <a:pt x="14413" y="4952"/>
                </a:lnTo>
                <a:lnTo>
                  <a:pt x="13779" y="4952"/>
                </a:lnTo>
                <a:close/>
                <a:moveTo>
                  <a:pt x="8264" y="497"/>
                </a:moveTo>
                <a:lnTo>
                  <a:pt x="9042" y="497"/>
                </a:lnTo>
                <a:lnTo>
                  <a:pt x="9042" y="11610"/>
                </a:lnTo>
                <a:cubicBezTo>
                  <a:pt x="9042" y="12502"/>
                  <a:pt x="9044" y="13169"/>
                  <a:pt x="9049" y="13610"/>
                </a:cubicBezTo>
                <a:cubicBezTo>
                  <a:pt x="9063" y="15004"/>
                  <a:pt x="9156" y="15976"/>
                  <a:pt x="9327" y="16528"/>
                </a:cubicBezTo>
                <a:cubicBezTo>
                  <a:pt x="9397" y="16758"/>
                  <a:pt x="9475" y="16874"/>
                  <a:pt x="9559" y="16874"/>
                </a:cubicBezTo>
                <a:cubicBezTo>
                  <a:pt x="9749" y="16874"/>
                  <a:pt x="9893" y="16417"/>
                  <a:pt x="9989" y="15505"/>
                </a:cubicBezTo>
                <a:cubicBezTo>
                  <a:pt x="10061" y="14833"/>
                  <a:pt x="10096" y="13535"/>
                  <a:pt x="10096" y="11610"/>
                </a:cubicBezTo>
                <a:lnTo>
                  <a:pt x="10096" y="497"/>
                </a:lnTo>
                <a:lnTo>
                  <a:pt x="10874" y="497"/>
                </a:lnTo>
                <a:lnTo>
                  <a:pt x="10874" y="12343"/>
                </a:lnTo>
                <a:cubicBezTo>
                  <a:pt x="10874" y="13577"/>
                  <a:pt x="10860" y="14631"/>
                  <a:pt x="10831" y="15504"/>
                </a:cubicBezTo>
                <a:cubicBezTo>
                  <a:pt x="10785" y="16859"/>
                  <a:pt x="10677" y="18093"/>
                  <a:pt x="10506" y="19207"/>
                </a:cubicBezTo>
                <a:cubicBezTo>
                  <a:pt x="10264" y="20782"/>
                  <a:pt x="9939" y="21570"/>
                  <a:pt x="9533" y="21570"/>
                </a:cubicBezTo>
                <a:cubicBezTo>
                  <a:pt x="9120" y="21570"/>
                  <a:pt x="8797" y="20767"/>
                  <a:pt x="8564" y="19162"/>
                </a:cubicBezTo>
                <a:cubicBezTo>
                  <a:pt x="8442" y="18319"/>
                  <a:pt x="8358" y="17260"/>
                  <a:pt x="8312" y="15986"/>
                </a:cubicBezTo>
                <a:cubicBezTo>
                  <a:pt x="8280" y="15082"/>
                  <a:pt x="8264" y="13868"/>
                  <a:pt x="8264" y="12343"/>
                </a:cubicBezTo>
                <a:close/>
                <a:moveTo>
                  <a:pt x="5147" y="497"/>
                </a:moveTo>
                <a:lnTo>
                  <a:pt x="6295" y="497"/>
                </a:lnTo>
                <a:cubicBezTo>
                  <a:pt x="6576" y="497"/>
                  <a:pt x="6836" y="1034"/>
                  <a:pt x="7076" y="2107"/>
                </a:cubicBezTo>
                <a:cubicBezTo>
                  <a:pt x="7311" y="3151"/>
                  <a:pt x="7491" y="4546"/>
                  <a:pt x="7617" y="6292"/>
                </a:cubicBezTo>
                <a:cubicBezTo>
                  <a:pt x="7719" y="7737"/>
                  <a:pt x="7770" y="9227"/>
                  <a:pt x="7770" y="10762"/>
                </a:cubicBezTo>
                <a:cubicBezTo>
                  <a:pt x="7770" y="12900"/>
                  <a:pt x="7676" y="14879"/>
                  <a:pt x="7489" y="16701"/>
                </a:cubicBezTo>
                <a:cubicBezTo>
                  <a:pt x="7301" y="18522"/>
                  <a:pt x="7061" y="19784"/>
                  <a:pt x="6769" y="20486"/>
                </a:cubicBezTo>
                <a:cubicBezTo>
                  <a:pt x="6614" y="20857"/>
                  <a:pt x="6456" y="21043"/>
                  <a:pt x="6295" y="21043"/>
                </a:cubicBezTo>
                <a:lnTo>
                  <a:pt x="5147" y="21043"/>
                </a:lnTo>
                <a:close/>
                <a:moveTo>
                  <a:pt x="12510" y="0"/>
                </a:moveTo>
                <a:cubicBezTo>
                  <a:pt x="12833" y="0"/>
                  <a:pt x="13149" y="557"/>
                  <a:pt x="13459" y="1671"/>
                </a:cubicBezTo>
                <a:lnTo>
                  <a:pt x="13148" y="5825"/>
                </a:lnTo>
                <a:cubicBezTo>
                  <a:pt x="12978" y="4912"/>
                  <a:pt x="12806" y="4456"/>
                  <a:pt x="12633" y="4456"/>
                </a:cubicBezTo>
                <a:cubicBezTo>
                  <a:pt x="12550" y="4456"/>
                  <a:pt x="12475" y="4602"/>
                  <a:pt x="12409" y="4894"/>
                </a:cubicBezTo>
                <a:cubicBezTo>
                  <a:pt x="12335" y="5226"/>
                  <a:pt x="12297" y="5669"/>
                  <a:pt x="12297" y="6223"/>
                </a:cubicBezTo>
                <a:cubicBezTo>
                  <a:pt x="12297" y="6767"/>
                  <a:pt x="12346" y="7235"/>
                  <a:pt x="12444" y="7628"/>
                </a:cubicBezTo>
                <a:cubicBezTo>
                  <a:pt x="12488" y="7809"/>
                  <a:pt x="12620" y="8122"/>
                  <a:pt x="12839" y="8565"/>
                </a:cubicBezTo>
                <a:cubicBezTo>
                  <a:pt x="13115" y="9117"/>
                  <a:pt x="13311" y="9901"/>
                  <a:pt x="13428" y="10916"/>
                </a:cubicBezTo>
                <a:cubicBezTo>
                  <a:pt x="13529" y="11780"/>
                  <a:pt x="13579" y="12890"/>
                  <a:pt x="13579" y="14246"/>
                </a:cubicBezTo>
                <a:cubicBezTo>
                  <a:pt x="13579" y="17722"/>
                  <a:pt x="13357" y="19987"/>
                  <a:pt x="12913" y="21042"/>
                </a:cubicBezTo>
                <a:cubicBezTo>
                  <a:pt x="12758" y="21414"/>
                  <a:pt x="12592" y="21600"/>
                  <a:pt x="12413" y="21600"/>
                </a:cubicBezTo>
                <a:cubicBezTo>
                  <a:pt x="12039" y="21600"/>
                  <a:pt x="11692" y="20822"/>
                  <a:pt x="11372" y="19267"/>
                </a:cubicBezTo>
                <a:lnTo>
                  <a:pt x="11705" y="14962"/>
                </a:lnTo>
                <a:cubicBezTo>
                  <a:pt x="11940" y="16417"/>
                  <a:pt x="12169" y="17145"/>
                  <a:pt x="12393" y="17145"/>
                </a:cubicBezTo>
                <a:cubicBezTo>
                  <a:pt x="12494" y="17145"/>
                  <a:pt x="12580" y="16982"/>
                  <a:pt x="12650" y="16658"/>
                </a:cubicBezTo>
                <a:cubicBezTo>
                  <a:pt x="12732" y="16293"/>
                  <a:pt x="12773" y="15776"/>
                  <a:pt x="12773" y="15107"/>
                </a:cubicBezTo>
                <a:cubicBezTo>
                  <a:pt x="12773" y="14499"/>
                  <a:pt x="12727" y="13992"/>
                  <a:pt x="12637" y="13587"/>
                </a:cubicBezTo>
                <a:cubicBezTo>
                  <a:pt x="12569" y="13282"/>
                  <a:pt x="12456" y="12973"/>
                  <a:pt x="12296" y="12659"/>
                </a:cubicBezTo>
                <a:cubicBezTo>
                  <a:pt x="12103" y="12268"/>
                  <a:pt x="11982" y="11997"/>
                  <a:pt x="11932" y="11847"/>
                </a:cubicBezTo>
                <a:cubicBezTo>
                  <a:pt x="11853" y="11617"/>
                  <a:pt x="11786" y="11346"/>
                  <a:pt x="11730" y="11035"/>
                </a:cubicBezTo>
                <a:cubicBezTo>
                  <a:pt x="11570" y="10133"/>
                  <a:pt x="11491" y="8770"/>
                  <a:pt x="11491" y="6946"/>
                </a:cubicBezTo>
                <a:cubicBezTo>
                  <a:pt x="11491" y="5042"/>
                  <a:pt x="11573" y="3463"/>
                  <a:pt x="11738" y="2210"/>
                </a:cubicBezTo>
                <a:cubicBezTo>
                  <a:pt x="11931" y="737"/>
                  <a:pt x="12188" y="0"/>
                  <a:pt x="1251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4000" b="1">
                <a:latin typeface="Aharoni"/>
                <a:ea typeface="Aharoni"/>
                <a:cs typeface="Aharoni"/>
                <a:sym typeface="Aharoni"/>
              </a:defRPr>
            </a:pPr>
            <a:endParaRPr sz="5333"/>
          </a:p>
        </p:txBody>
      </p:sp>
      <p:sp>
        <p:nvSpPr>
          <p:cNvPr id="820" name="TextBox 56"/>
          <p:cNvSpPr/>
          <p:nvPr/>
        </p:nvSpPr>
        <p:spPr>
          <a:xfrm>
            <a:off x="2153235" y="5199163"/>
            <a:ext cx="811572" cy="689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44" y="16340"/>
                </a:moveTo>
                <a:cubicBezTo>
                  <a:pt x="18627" y="16209"/>
                  <a:pt x="18937" y="16143"/>
                  <a:pt x="19273" y="16143"/>
                </a:cubicBezTo>
                <a:cubicBezTo>
                  <a:pt x="19919" y="16143"/>
                  <a:pt x="20469" y="16406"/>
                  <a:pt x="20921" y="16931"/>
                </a:cubicBezTo>
                <a:cubicBezTo>
                  <a:pt x="21374" y="17456"/>
                  <a:pt x="21600" y="18099"/>
                  <a:pt x="21600" y="18860"/>
                </a:cubicBezTo>
                <a:cubicBezTo>
                  <a:pt x="21600" y="19621"/>
                  <a:pt x="21374" y="20268"/>
                  <a:pt x="20921" y="20801"/>
                </a:cubicBezTo>
                <a:cubicBezTo>
                  <a:pt x="20469" y="21334"/>
                  <a:pt x="19919" y="21600"/>
                  <a:pt x="19273" y="21600"/>
                </a:cubicBezTo>
                <a:cubicBezTo>
                  <a:pt x="18600" y="21600"/>
                  <a:pt x="18035" y="21334"/>
                  <a:pt x="17576" y="20801"/>
                </a:cubicBezTo>
                <a:cubicBezTo>
                  <a:pt x="17117" y="20268"/>
                  <a:pt x="16887" y="19621"/>
                  <a:pt x="16887" y="18860"/>
                </a:cubicBezTo>
                <a:cubicBezTo>
                  <a:pt x="16887" y="18099"/>
                  <a:pt x="17117" y="17456"/>
                  <a:pt x="17576" y="16931"/>
                </a:cubicBezTo>
                <a:cubicBezTo>
                  <a:pt x="17805" y="16668"/>
                  <a:pt x="18061" y="16471"/>
                  <a:pt x="18344" y="16340"/>
                </a:cubicBezTo>
                <a:close/>
                <a:moveTo>
                  <a:pt x="7455" y="7571"/>
                </a:moveTo>
                <a:lnTo>
                  <a:pt x="3921" y="14051"/>
                </a:lnTo>
                <a:lnTo>
                  <a:pt x="7455" y="14051"/>
                </a:lnTo>
                <a:close/>
                <a:moveTo>
                  <a:pt x="7455" y="0"/>
                </a:moveTo>
                <a:lnTo>
                  <a:pt x="11357" y="0"/>
                </a:lnTo>
                <a:lnTo>
                  <a:pt x="11357" y="14051"/>
                </a:lnTo>
                <a:lnTo>
                  <a:pt x="13404" y="14051"/>
                </a:lnTo>
                <a:lnTo>
                  <a:pt x="11994" y="18121"/>
                </a:lnTo>
                <a:lnTo>
                  <a:pt x="11357" y="18121"/>
                </a:lnTo>
                <a:lnTo>
                  <a:pt x="11357" y="21236"/>
                </a:lnTo>
                <a:lnTo>
                  <a:pt x="7455" y="21236"/>
                </a:lnTo>
                <a:lnTo>
                  <a:pt x="7455" y="18121"/>
                </a:lnTo>
                <a:lnTo>
                  <a:pt x="0" y="18121"/>
                </a:lnTo>
                <a:lnTo>
                  <a:pt x="0" y="1441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9" rIns="60959"/>
          <a:lstStyle/>
          <a:p>
            <a:pPr algn="ctr">
              <a:defRPr sz="4000" b="1">
                <a:latin typeface="Aharoni"/>
                <a:ea typeface="Aharoni"/>
                <a:cs typeface="Aharoni"/>
                <a:sym typeface="Aharoni"/>
              </a:defRPr>
            </a:pPr>
            <a:endParaRPr sz="5333"/>
          </a:p>
        </p:txBody>
      </p:sp>
      <p:grpSp>
        <p:nvGrpSpPr>
          <p:cNvPr id="825" name="Group 57"/>
          <p:cNvGrpSpPr/>
          <p:nvPr/>
        </p:nvGrpSpPr>
        <p:grpSpPr>
          <a:xfrm>
            <a:off x="1114622" y="213821"/>
            <a:ext cx="1607121" cy="1448952"/>
            <a:chOff x="0" y="0"/>
            <a:chExt cx="1205340" cy="1086712"/>
          </a:xfrm>
        </p:grpSpPr>
        <p:sp>
          <p:nvSpPr>
            <p:cNvPr id="821" name="Freeform: Shape 58"/>
            <p:cNvSpPr/>
            <p:nvPr/>
          </p:nvSpPr>
          <p:spPr>
            <a:xfrm>
              <a:off x="0" y="508119"/>
              <a:ext cx="579059" cy="57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grpSp>
          <p:nvGrpSpPr>
            <p:cNvPr id="824" name="Group 59"/>
            <p:cNvGrpSpPr/>
            <p:nvPr/>
          </p:nvGrpSpPr>
          <p:grpSpPr>
            <a:xfrm>
              <a:off x="397917" y="0"/>
              <a:ext cx="807424" cy="806896"/>
              <a:chOff x="0" y="0"/>
              <a:chExt cx="807422" cy="806895"/>
            </a:xfrm>
          </p:grpSpPr>
          <p:sp>
            <p:nvSpPr>
              <p:cNvPr id="822" name="Freeform: Shape 60"/>
              <p:cNvSpPr/>
              <p:nvPr/>
            </p:nvSpPr>
            <p:spPr>
              <a:xfrm>
                <a:off x="0" y="-1"/>
                <a:ext cx="807423" cy="806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  <p:sp>
            <p:nvSpPr>
              <p:cNvPr id="823" name="Freeform: Shape 61"/>
              <p:cNvSpPr/>
              <p:nvPr/>
            </p:nvSpPr>
            <p:spPr>
              <a:xfrm>
                <a:off x="117777" y="116751"/>
                <a:ext cx="572497" cy="57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</p:grpSp>
      </p:grpSp>
      <p:grpSp>
        <p:nvGrpSpPr>
          <p:cNvPr id="830" name="Group 63"/>
          <p:cNvGrpSpPr/>
          <p:nvPr/>
        </p:nvGrpSpPr>
        <p:grpSpPr>
          <a:xfrm>
            <a:off x="1908604" y="4474085"/>
            <a:ext cx="1030528" cy="939672"/>
            <a:chOff x="0" y="0"/>
            <a:chExt cx="772894" cy="704752"/>
          </a:xfrm>
        </p:grpSpPr>
        <p:sp>
          <p:nvSpPr>
            <p:cNvPr id="826" name="Freeform: Shape 64"/>
            <p:cNvSpPr/>
            <p:nvPr/>
          </p:nvSpPr>
          <p:spPr>
            <a:xfrm rot="15300000">
              <a:off x="407403" y="339300"/>
              <a:ext cx="328685" cy="32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grpSp>
          <p:nvGrpSpPr>
            <p:cNvPr id="829" name="Group 65"/>
            <p:cNvGrpSpPr/>
            <p:nvPr/>
          </p:nvGrpSpPr>
          <p:grpSpPr>
            <a:xfrm>
              <a:off x="-1" y="-1"/>
              <a:ext cx="561021" cy="561233"/>
              <a:chOff x="0" y="0"/>
              <a:chExt cx="561019" cy="561231"/>
            </a:xfrm>
          </p:grpSpPr>
          <p:sp>
            <p:nvSpPr>
              <p:cNvPr id="827" name="Freeform: Shape 66"/>
              <p:cNvSpPr/>
              <p:nvPr/>
            </p:nvSpPr>
            <p:spPr>
              <a:xfrm rot="15300000">
                <a:off x="51356" y="51612"/>
                <a:ext cx="458308" cy="458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  <p:sp>
            <p:nvSpPr>
              <p:cNvPr id="828" name="Freeform: Shape 67"/>
              <p:cNvSpPr/>
              <p:nvPr/>
            </p:nvSpPr>
            <p:spPr>
              <a:xfrm rot="15300000">
                <a:off x="117693" y="118088"/>
                <a:ext cx="324960" cy="324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/>
                </a:pPr>
                <a:endParaRPr sz="1733"/>
              </a:p>
            </p:txBody>
          </p:sp>
        </p:grpSp>
      </p:grpSp>
      <p:sp>
        <p:nvSpPr>
          <p:cNvPr id="831" name="Freeform: Shape 68"/>
          <p:cNvSpPr/>
          <p:nvPr/>
        </p:nvSpPr>
        <p:spPr>
          <a:xfrm>
            <a:off x="2978094" y="369489"/>
            <a:ext cx="624607" cy="63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0" extrusionOk="0">
                <a:moveTo>
                  <a:pt x="10993" y="3"/>
                </a:moveTo>
                <a:cubicBezTo>
                  <a:pt x="11341" y="28"/>
                  <a:pt x="11696" y="54"/>
                  <a:pt x="12057" y="73"/>
                </a:cubicBezTo>
                <a:cubicBezTo>
                  <a:pt x="12173" y="79"/>
                  <a:pt x="12205" y="136"/>
                  <a:pt x="12237" y="231"/>
                </a:cubicBezTo>
                <a:cubicBezTo>
                  <a:pt x="12431" y="808"/>
                  <a:pt x="12321" y="1378"/>
                  <a:pt x="12218" y="1949"/>
                </a:cubicBezTo>
                <a:cubicBezTo>
                  <a:pt x="12179" y="2171"/>
                  <a:pt x="12147" y="2399"/>
                  <a:pt x="12108" y="2621"/>
                </a:cubicBezTo>
                <a:cubicBezTo>
                  <a:pt x="12089" y="2735"/>
                  <a:pt x="12121" y="2798"/>
                  <a:pt x="12244" y="2823"/>
                </a:cubicBezTo>
                <a:cubicBezTo>
                  <a:pt x="12979" y="2957"/>
                  <a:pt x="13688" y="3191"/>
                  <a:pt x="14365" y="3502"/>
                </a:cubicBezTo>
                <a:cubicBezTo>
                  <a:pt x="14481" y="3552"/>
                  <a:pt x="14526" y="3514"/>
                  <a:pt x="14578" y="3419"/>
                </a:cubicBezTo>
                <a:cubicBezTo>
                  <a:pt x="14758" y="3058"/>
                  <a:pt x="14965" y="2709"/>
                  <a:pt x="15126" y="2342"/>
                </a:cubicBezTo>
                <a:cubicBezTo>
                  <a:pt x="15274" y="2006"/>
                  <a:pt x="15506" y="1746"/>
                  <a:pt x="15783" y="1511"/>
                </a:cubicBezTo>
                <a:cubicBezTo>
                  <a:pt x="16028" y="1302"/>
                  <a:pt x="16022" y="1309"/>
                  <a:pt x="16299" y="1467"/>
                </a:cubicBezTo>
                <a:cubicBezTo>
                  <a:pt x="16989" y="1860"/>
                  <a:pt x="17615" y="2342"/>
                  <a:pt x="18221" y="2849"/>
                </a:cubicBezTo>
                <a:cubicBezTo>
                  <a:pt x="18311" y="2925"/>
                  <a:pt x="18337" y="2995"/>
                  <a:pt x="18272" y="3090"/>
                </a:cubicBezTo>
                <a:cubicBezTo>
                  <a:pt x="18266" y="3096"/>
                  <a:pt x="18259" y="3109"/>
                  <a:pt x="18259" y="3121"/>
                </a:cubicBezTo>
                <a:cubicBezTo>
                  <a:pt x="18098" y="3578"/>
                  <a:pt x="17808" y="3939"/>
                  <a:pt x="17447" y="4262"/>
                </a:cubicBezTo>
                <a:cubicBezTo>
                  <a:pt x="17189" y="4484"/>
                  <a:pt x="16957" y="4738"/>
                  <a:pt x="16712" y="4972"/>
                </a:cubicBezTo>
                <a:cubicBezTo>
                  <a:pt x="16647" y="5035"/>
                  <a:pt x="16628" y="5080"/>
                  <a:pt x="16699" y="5156"/>
                </a:cubicBezTo>
                <a:cubicBezTo>
                  <a:pt x="16841" y="5308"/>
                  <a:pt x="16963" y="5473"/>
                  <a:pt x="17112" y="5625"/>
                </a:cubicBezTo>
                <a:cubicBezTo>
                  <a:pt x="17492" y="6018"/>
                  <a:pt x="17744" y="6493"/>
                  <a:pt x="18027" y="6943"/>
                </a:cubicBezTo>
                <a:cubicBezTo>
                  <a:pt x="18098" y="7057"/>
                  <a:pt x="18156" y="7076"/>
                  <a:pt x="18279" y="7013"/>
                </a:cubicBezTo>
                <a:cubicBezTo>
                  <a:pt x="18737" y="6778"/>
                  <a:pt x="19194" y="6550"/>
                  <a:pt x="19659" y="6322"/>
                </a:cubicBezTo>
                <a:cubicBezTo>
                  <a:pt x="19962" y="6176"/>
                  <a:pt x="20297" y="6202"/>
                  <a:pt x="20619" y="6157"/>
                </a:cubicBezTo>
                <a:cubicBezTo>
                  <a:pt x="20690" y="6145"/>
                  <a:pt x="20722" y="6208"/>
                  <a:pt x="20742" y="6259"/>
                </a:cubicBezTo>
                <a:cubicBezTo>
                  <a:pt x="21090" y="7051"/>
                  <a:pt x="21367" y="7869"/>
                  <a:pt x="21554" y="8711"/>
                </a:cubicBezTo>
                <a:cubicBezTo>
                  <a:pt x="21574" y="8800"/>
                  <a:pt x="21541" y="8851"/>
                  <a:pt x="21464" y="8889"/>
                </a:cubicBezTo>
                <a:cubicBezTo>
                  <a:pt x="21271" y="8990"/>
                  <a:pt x="21077" y="9098"/>
                  <a:pt x="20884" y="9199"/>
                </a:cubicBezTo>
                <a:cubicBezTo>
                  <a:pt x="20677" y="9307"/>
                  <a:pt x="20445" y="9301"/>
                  <a:pt x="20226" y="9339"/>
                </a:cubicBezTo>
                <a:cubicBezTo>
                  <a:pt x="19858" y="9402"/>
                  <a:pt x="19484" y="9459"/>
                  <a:pt x="19111" y="9510"/>
                </a:cubicBezTo>
                <a:cubicBezTo>
                  <a:pt x="18962" y="9529"/>
                  <a:pt x="18924" y="9592"/>
                  <a:pt x="18936" y="9726"/>
                </a:cubicBezTo>
                <a:cubicBezTo>
                  <a:pt x="18962" y="9992"/>
                  <a:pt x="18975" y="10264"/>
                  <a:pt x="19007" y="10530"/>
                </a:cubicBezTo>
                <a:cubicBezTo>
                  <a:pt x="19052" y="10930"/>
                  <a:pt x="18982" y="11323"/>
                  <a:pt x="18949" y="11716"/>
                </a:cubicBezTo>
                <a:cubicBezTo>
                  <a:pt x="18924" y="12039"/>
                  <a:pt x="18911" y="12039"/>
                  <a:pt x="19227" y="12083"/>
                </a:cubicBezTo>
                <a:cubicBezTo>
                  <a:pt x="19704" y="12159"/>
                  <a:pt x="20181" y="12229"/>
                  <a:pt x="20658" y="12305"/>
                </a:cubicBezTo>
                <a:cubicBezTo>
                  <a:pt x="20884" y="12343"/>
                  <a:pt x="21058" y="12483"/>
                  <a:pt x="21251" y="12584"/>
                </a:cubicBezTo>
                <a:cubicBezTo>
                  <a:pt x="21580" y="12755"/>
                  <a:pt x="21567" y="12761"/>
                  <a:pt x="21490" y="13116"/>
                </a:cubicBezTo>
                <a:cubicBezTo>
                  <a:pt x="21322" y="13864"/>
                  <a:pt x="21058" y="14574"/>
                  <a:pt x="20761" y="15278"/>
                </a:cubicBezTo>
                <a:cubicBezTo>
                  <a:pt x="20710" y="15398"/>
                  <a:pt x="20639" y="15430"/>
                  <a:pt x="20516" y="15417"/>
                </a:cubicBezTo>
                <a:cubicBezTo>
                  <a:pt x="20071" y="15379"/>
                  <a:pt x="19652" y="15290"/>
                  <a:pt x="19265" y="15062"/>
                </a:cubicBezTo>
                <a:cubicBezTo>
                  <a:pt x="18943" y="14872"/>
                  <a:pt x="18595" y="14726"/>
                  <a:pt x="18266" y="14549"/>
                </a:cubicBezTo>
                <a:cubicBezTo>
                  <a:pt x="18169" y="14498"/>
                  <a:pt x="18105" y="14498"/>
                  <a:pt x="18047" y="14606"/>
                </a:cubicBezTo>
                <a:cubicBezTo>
                  <a:pt x="17686" y="15252"/>
                  <a:pt x="17247" y="15848"/>
                  <a:pt x="16738" y="16380"/>
                </a:cubicBezTo>
                <a:cubicBezTo>
                  <a:pt x="16647" y="16476"/>
                  <a:pt x="16647" y="16533"/>
                  <a:pt x="16744" y="16621"/>
                </a:cubicBezTo>
                <a:cubicBezTo>
                  <a:pt x="17125" y="16983"/>
                  <a:pt x="17505" y="17350"/>
                  <a:pt x="17873" y="17730"/>
                </a:cubicBezTo>
                <a:cubicBezTo>
                  <a:pt x="18098" y="17965"/>
                  <a:pt x="18169" y="18288"/>
                  <a:pt x="18317" y="18567"/>
                </a:cubicBezTo>
                <a:cubicBezTo>
                  <a:pt x="18343" y="18618"/>
                  <a:pt x="18298" y="18656"/>
                  <a:pt x="18259" y="18688"/>
                </a:cubicBezTo>
                <a:cubicBezTo>
                  <a:pt x="17595" y="19264"/>
                  <a:pt x="16892" y="19778"/>
                  <a:pt x="16125" y="20209"/>
                </a:cubicBezTo>
                <a:cubicBezTo>
                  <a:pt x="16054" y="20253"/>
                  <a:pt x="16003" y="20247"/>
                  <a:pt x="15938" y="20190"/>
                </a:cubicBezTo>
                <a:cubicBezTo>
                  <a:pt x="15584" y="19892"/>
                  <a:pt x="15268" y="19575"/>
                  <a:pt x="15087" y="19138"/>
                </a:cubicBezTo>
                <a:cubicBezTo>
                  <a:pt x="14945" y="18795"/>
                  <a:pt x="14745" y="18478"/>
                  <a:pt x="14584" y="18149"/>
                </a:cubicBezTo>
                <a:cubicBezTo>
                  <a:pt x="14533" y="18047"/>
                  <a:pt x="14481" y="18022"/>
                  <a:pt x="14371" y="18066"/>
                </a:cubicBezTo>
                <a:cubicBezTo>
                  <a:pt x="13701" y="18377"/>
                  <a:pt x="12998" y="18605"/>
                  <a:pt x="12263" y="18745"/>
                </a:cubicBezTo>
                <a:cubicBezTo>
                  <a:pt x="12121" y="18770"/>
                  <a:pt x="12095" y="18846"/>
                  <a:pt x="12121" y="18966"/>
                </a:cubicBezTo>
                <a:cubicBezTo>
                  <a:pt x="12205" y="19454"/>
                  <a:pt x="12282" y="19942"/>
                  <a:pt x="12360" y="20437"/>
                </a:cubicBezTo>
                <a:cubicBezTo>
                  <a:pt x="12411" y="20779"/>
                  <a:pt x="12276" y="21090"/>
                  <a:pt x="12224" y="21419"/>
                </a:cubicBezTo>
                <a:cubicBezTo>
                  <a:pt x="12211" y="21489"/>
                  <a:pt x="12140" y="21489"/>
                  <a:pt x="12082" y="21495"/>
                </a:cubicBezTo>
                <a:cubicBezTo>
                  <a:pt x="11212" y="21584"/>
                  <a:pt x="10348" y="21578"/>
                  <a:pt x="9478" y="21495"/>
                </a:cubicBezTo>
                <a:cubicBezTo>
                  <a:pt x="9368" y="21483"/>
                  <a:pt x="9349" y="21426"/>
                  <a:pt x="9316" y="21337"/>
                </a:cubicBezTo>
                <a:cubicBezTo>
                  <a:pt x="9123" y="20766"/>
                  <a:pt x="9226" y="20202"/>
                  <a:pt x="9336" y="19632"/>
                </a:cubicBezTo>
                <a:cubicBezTo>
                  <a:pt x="9374" y="19410"/>
                  <a:pt x="9407" y="19182"/>
                  <a:pt x="9452" y="18960"/>
                </a:cubicBezTo>
                <a:cubicBezTo>
                  <a:pt x="9478" y="18833"/>
                  <a:pt x="9439" y="18764"/>
                  <a:pt x="9303" y="18738"/>
                </a:cubicBezTo>
                <a:cubicBezTo>
                  <a:pt x="8568" y="18605"/>
                  <a:pt x="7872" y="18377"/>
                  <a:pt x="7195" y="18060"/>
                </a:cubicBezTo>
                <a:cubicBezTo>
                  <a:pt x="7098" y="18016"/>
                  <a:pt x="7047" y="18028"/>
                  <a:pt x="6995" y="18130"/>
                </a:cubicBezTo>
                <a:cubicBezTo>
                  <a:pt x="6769" y="18580"/>
                  <a:pt x="6531" y="19023"/>
                  <a:pt x="6305" y="19473"/>
                </a:cubicBezTo>
                <a:cubicBezTo>
                  <a:pt x="6144" y="19790"/>
                  <a:pt x="5835" y="19974"/>
                  <a:pt x="5590" y="20215"/>
                </a:cubicBezTo>
                <a:cubicBezTo>
                  <a:pt x="5532" y="20272"/>
                  <a:pt x="5480" y="20221"/>
                  <a:pt x="5428" y="20190"/>
                </a:cubicBezTo>
                <a:cubicBezTo>
                  <a:pt x="4803" y="19809"/>
                  <a:pt x="4177" y="19429"/>
                  <a:pt x="3629" y="18941"/>
                </a:cubicBezTo>
                <a:cubicBezTo>
                  <a:pt x="3533" y="18852"/>
                  <a:pt x="3423" y="18770"/>
                  <a:pt x="3320" y="18688"/>
                </a:cubicBezTo>
                <a:cubicBezTo>
                  <a:pt x="3249" y="18630"/>
                  <a:pt x="3243" y="18580"/>
                  <a:pt x="3275" y="18497"/>
                </a:cubicBezTo>
                <a:cubicBezTo>
                  <a:pt x="3455" y="18085"/>
                  <a:pt x="3662" y="17692"/>
                  <a:pt x="4023" y="17388"/>
                </a:cubicBezTo>
                <a:cubicBezTo>
                  <a:pt x="4313" y="17147"/>
                  <a:pt x="4564" y="16862"/>
                  <a:pt x="4835" y="16596"/>
                </a:cubicBezTo>
                <a:cubicBezTo>
                  <a:pt x="4913" y="16526"/>
                  <a:pt x="4925" y="16476"/>
                  <a:pt x="4848" y="16387"/>
                </a:cubicBezTo>
                <a:cubicBezTo>
                  <a:pt x="4706" y="16235"/>
                  <a:pt x="4584" y="16070"/>
                  <a:pt x="4435" y="15918"/>
                </a:cubicBezTo>
                <a:cubicBezTo>
                  <a:pt x="4061" y="15531"/>
                  <a:pt x="3816" y="15056"/>
                  <a:pt x="3533" y="14612"/>
                </a:cubicBezTo>
                <a:cubicBezTo>
                  <a:pt x="3462" y="14498"/>
                  <a:pt x="3404" y="14479"/>
                  <a:pt x="3281" y="14542"/>
                </a:cubicBezTo>
                <a:cubicBezTo>
                  <a:pt x="2823" y="14777"/>
                  <a:pt x="2366" y="15005"/>
                  <a:pt x="1901" y="15233"/>
                </a:cubicBezTo>
                <a:cubicBezTo>
                  <a:pt x="1598" y="15385"/>
                  <a:pt x="1263" y="15354"/>
                  <a:pt x="941" y="15398"/>
                </a:cubicBezTo>
                <a:cubicBezTo>
                  <a:pt x="870" y="15411"/>
                  <a:pt x="838" y="15354"/>
                  <a:pt x="818" y="15297"/>
                </a:cubicBezTo>
                <a:cubicBezTo>
                  <a:pt x="470" y="14504"/>
                  <a:pt x="193" y="13687"/>
                  <a:pt x="6" y="12844"/>
                </a:cubicBezTo>
                <a:cubicBezTo>
                  <a:pt x="-14" y="12755"/>
                  <a:pt x="19" y="12704"/>
                  <a:pt x="96" y="12666"/>
                </a:cubicBezTo>
                <a:cubicBezTo>
                  <a:pt x="289" y="12565"/>
                  <a:pt x="483" y="12457"/>
                  <a:pt x="676" y="12356"/>
                </a:cubicBezTo>
                <a:cubicBezTo>
                  <a:pt x="883" y="12248"/>
                  <a:pt x="1115" y="12254"/>
                  <a:pt x="1334" y="12216"/>
                </a:cubicBezTo>
                <a:cubicBezTo>
                  <a:pt x="1708" y="12153"/>
                  <a:pt x="2088" y="12090"/>
                  <a:pt x="2462" y="12039"/>
                </a:cubicBezTo>
                <a:cubicBezTo>
                  <a:pt x="2591" y="12020"/>
                  <a:pt x="2630" y="11963"/>
                  <a:pt x="2617" y="11842"/>
                </a:cubicBezTo>
                <a:cubicBezTo>
                  <a:pt x="2591" y="11570"/>
                  <a:pt x="2578" y="11297"/>
                  <a:pt x="2546" y="11025"/>
                </a:cubicBezTo>
                <a:cubicBezTo>
                  <a:pt x="2501" y="10626"/>
                  <a:pt x="2572" y="10233"/>
                  <a:pt x="2604" y="9840"/>
                </a:cubicBezTo>
                <a:cubicBezTo>
                  <a:pt x="2630" y="9516"/>
                  <a:pt x="2643" y="9516"/>
                  <a:pt x="2314" y="9466"/>
                </a:cubicBezTo>
                <a:cubicBezTo>
                  <a:pt x="1850" y="9390"/>
                  <a:pt x="1379" y="9320"/>
                  <a:pt x="915" y="9250"/>
                </a:cubicBezTo>
                <a:cubicBezTo>
                  <a:pt x="683" y="9219"/>
                  <a:pt x="502" y="9073"/>
                  <a:pt x="309" y="8971"/>
                </a:cubicBezTo>
                <a:cubicBezTo>
                  <a:pt x="-20" y="8794"/>
                  <a:pt x="-7" y="8794"/>
                  <a:pt x="70" y="8439"/>
                </a:cubicBezTo>
                <a:cubicBezTo>
                  <a:pt x="238" y="7691"/>
                  <a:pt x="502" y="6981"/>
                  <a:pt x="799" y="6278"/>
                </a:cubicBezTo>
                <a:cubicBezTo>
                  <a:pt x="850" y="6157"/>
                  <a:pt x="915" y="6126"/>
                  <a:pt x="1044" y="6138"/>
                </a:cubicBezTo>
                <a:cubicBezTo>
                  <a:pt x="1489" y="6176"/>
                  <a:pt x="1908" y="6265"/>
                  <a:pt x="2295" y="6493"/>
                </a:cubicBezTo>
                <a:cubicBezTo>
                  <a:pt x="2611" y="6677"/>
                  <a:pt x="2952" y="6823"/>
                  <a:pt x="3281" y="6994"/>
                </a:cubicBezTo>
                <a:cubicBezTo>
                  <a:pt x="3391" y="7051"/>
                  <a:pt x="3462" y="7051"/>
                  <a:pt x="3526" y="6930"/>
                </a:cubicBezTo>
                <a:cubicBezTo>
                  <a:pt x="3887" y="6284"/>
                  <a:pt x="4326" y="5695"/>
                  <a:pt x="4835" y="5156"/>
                </a:cubicBezTo>
                <a:cubicBezTo>
                  <a:pt x="4919" y="5067"/>
                  <a:pt x="4913" y="5023"/>
                  <a:pt x="4829" y="4940"/>
                </a:cubicBezTo>
                <a:cubicBezTo>
                  <a:pt x="4448" y="4573"/>
                  <a:pt x="4068" y="4205"/>
                  <a:pt x="3700" y="3831"/>
                </a:cubicBezTo>
                <a:cubicBezTo>
                  <a:pt x="3468" y="3597"/>
                  <a:pt x="3397" y="3267"/>
                  <a:pt x="3249" y="2982"/>
                </a:cubicBezTo>
                <a:cubicBezTo>
                  <a:pt x="3223" y="2931"/>
                  <a:pt x="3268" y="2893"/>
                  <a:pt x="3307" y="2861"/>
                </a:cubicBezTo>
                <a:cubicBezTo>
                  <a:pt x="3971" y="2285"/>
                  <a:pt x="4674" y="1771"/>
                  <a:pt x="5441" y="1340"/>
                </a:cubicBezTo>
                <a:cubicBezTo>
                  <a:pt x="5512" y="1296"/>
                  <a:pt x="5564" y="1302"/>
                  <a:pt x="5628" y="1359"/>
                </a:cubicBezTo>
                <a:cubicBezTo>
                  <a:pt x="5983" y="1657"/>
                  <a:pt x="6299" y="1974"/>
                  <a:pt x="6479" y="2411"/>
                </a:cubicBezTo>
                <a:cubicBezTo>
                  <a:pt x="6628" y="2754"/>
                  <a:pt x="6821" y="3077"/>
                  <a:pt x="6995" y="3413"/>
                </a:cubicBezTo>
                <a:cubicBezTo>
                  <a:pt x="7040" y="3502"/>
                  <a:pt x="7085" y="3527"/>
                  <a:pt x="7182" y="3483"/>
                </a:cubicBezTo>
                <a:cubicBezTo>
                  <a:pt x="7866" y="3166"/>
                  <a:pt x="8575" y="2931"/>
                  <a:pt x="9323" y="2798"/>
                </a:cubicBezTo>
                <a:cubicBezTo>
                  <a:pt x="9452" y="2773"/>
                  <a:pt x="9471" y="2703"/>
                  <a:pt x="9452" y="2595"/>
                </a:cubicBezTo>
                <a:cubicBezTo>
                  <a:pt x="9368" y="2107"/>
                  <a:pt x="9291" y="1613"/>
                  <a:pt x="9213" y="1125"/>
                </a:cubicBezTo>
                <a:cubicBezTo>
                  <a:pt x="9155" y="776"/>
                  <a:pt x="9291" y="459"/>
                  <a:pt x="9349" y="130"/>
                </a:cubicBezTo>
                <a:cubicBezTo>
                  <a:pt x="9361" y="66"/>
                  <a:pt x="9420" y="54"/>
                  <a:pt x="9478" y="54"/>
                </a:cubicBezTo>
                <a:cubicBezTo>
                  <a:pt x="9968" y="54"/>
                  <a:pt x="10471" y="-16"/>
                  <a:pt x="10993" y="3"/>
                </a:cubicBezTo>
                <a:close/>
                <a:moveTo>
                  <a:pt x="10767" y="17319"/>
                </a:moveTo>
                <a:cubicBezTo>
                  <a:pt x="14442" y="17287"/>
                  <a:pt x="17395" y="14447"/>
                  <a:pt x="17402" y="10803"/>
                </a:cubicBezTo>
                <a:cubicBezTo>
                  <a:pt x="17408" y="7197"/>
                  <a:pt x="14500" y="4288"/>
                  <a:pt x="10780" y="4281"/>
                </a:cubicBezTo>
                <a:cubicBezTo>
                  <a:pt x="7098" y="4275"/>
                  <a:pt x="4139" y="7146"/>
                  <a:pt x="4139" y="10803"/>
                </a:cubicBezTo>
                <a:cubicBezTo>
                  <a:pt x="4139" y="14416"/>
                  <a:pt x="7073" y="17280"/>
                  <a:pt x="10767" y="17319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300"/>
            </a:pPr>
            <a:endParaRPr sz="1733"/>
          </a:p>
        </p:txBody>
      </p:sp>
      <p:sp>
        <p:nvSpPr>
          <p:cNvPr id="8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435623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icture Placeholder 3"/>
          <p:cNvSpPr>
            <a:spLocks noGrp="1"/>
          </p:cNvSpPr>
          <p:nvPr>
            <p:ph type="pic" idx="13"/>
          </p:nvPr>
        </p:nvSpPr>
        <p:spPr>
          <a:xfrm>
            <a:off x="1282511" y="0"/>
            <a:ext cx="962698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593392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icture Placeholder 14"/>
          <p:cNvSpPr>
            <a:spLocks noGrp="1"/>
          </p:cNvSpPr>
          <p:nvPr>
            <p:ph type="pic" sz="half" idx="13"/>
          </p:nvPr>
        </p:nvSpPr>
        <p:spPr>
          <a:xfrm>
            <a:off x="3317861" y="659467"/>
            <a:ext cx="5556284" cy="55390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544862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Rectangle 6"/>
          <p:cNvSpPr/>
          <p:nvPr/>
        </p:nvSpPr>
        <p:spPr>
          <a:xfrm>
            <a:off x="808468" y="3753255"/>
            <a:ext cx="3143253" cy="2004911"/>
          </a:xfrm>
          <a:prstGeom prst="rect">
            <a:avLst/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56" name="Rectangle 1"/>
          <p:cNvSpPr/>
          <p:nvPr/>
        </p:nvSpPr>
        <p:spPr>
          <a:xfrm>
            <a:off x="0" y="-2"/>
            <a:ext cx="12192000" cy="3753259"/>
          </a:xfrm>
          <a:prstGeom prst="rect">
            <a:avLst/>
          </a:prstGeom>
          <a:solidFill>
            <a:srgbClr val="0680C3"/>
          </a:solidFill>
          <a:ln w="12700">
            <a:solidFill>
              <a:srgbClr val="045D8E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57" name="Rectangle 4"/>
          <p:cNvSpPr/>
          <p:nvPr/>
        </p:nvSpPr>
        <p:spPr>
          <a:xfrm>
            <a:off x="819148" y="1762125"/>
            <a:ext cx="3143253" cy="19911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58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902289" y="1883517"/>
            <a:ext cx="2955612" cy="3753257"/>
          </a:xfrm>
          <a:prstGeom prst="rect">
            <a:avLst/>
          </a:prstGeom>
          <a:ln>
            <a:solidFill>
              <a:srgbClr val="FFFFFF">
                <a:alpha val="38000"/>
              </a:srgbClr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FFFFFF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392996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그림 개체 틀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8385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8" name="Rectangle 1"/>
          <p:cNvSpPr/>
          <p:nvPr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rgbClr val="07A39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8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012514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그림 개체 틀 121"/>
          <p:cNvSpPr>
            <a:spLocks noGrp="1"/>
          </p:cNvSpPr>
          <p:nvPr>
            <p:ph type="pic" idx="13"/>
          </p:nvPr>
        </p:nvSpPr>
        <p:spPr>
          <a:xfrm>
            <a:off x="5164511" y="635637"/>
            <a:ext cx="6379791" cy="5586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978822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그림 개체 틀 11"/>
          <p:cNvSpPr>
            <a:spLocks noGrp="1"/>
          </p:cNvSpPr>
          <p:nvPr>
            <p:ph type="pic" idx="13"/>
          </p:nvPr>
        </p:nvSpPr>
        <p:spPr>
          <a:xfrm>
            <a:off x="6001996" y="665147"/>
            <a:ext cx="5714288" cy="58764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565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1"/>
            <a:ext cx="10515465" cy="686860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64638"/>
            <a:ext cx="115686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932723"/>
            <a:ext cx="1156860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12680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그림 개체 틀 2"/>
          <p:cNvSpPr>
            <a:spLocks noGrp="1"/>
          </p:cNvSpPr>
          <p:nvPr>
            <p:ph type="pic" idx="13"/>
          </p:nvPr>
        </p:nvSpPr>
        <p:spPr>
          <a:xfrm>
            <a:off x="5334000" y="0"/>
            <a:ext cx="6858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1132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Oval 13"/>
          <p:cNvSpPr/>
          <p:nvPr/>
        </p:nvSpPr>
        <p:spPr>
          <a:xfrm>
            <a:off x="7119313" y="5067540"/>
            <a:ext cx="4297681" cy="435341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sz="2667"/>
          </a:p>
        </p:txBody>
      </p:sp>
      <p:sp>
        <p:nvSpPr>
          <p:cNvPr id="901" name="Rectangle 2"/>
          <p:cNvSpPr/>
          <p:nvPr/>
        </p:nvSpPr>
        <p:spPr>
          <a:xfrm>
            <a:off x="0" y="1988839"/>
            <a:ext cx="12192000" cy="2880323"/>
          </a:xfrm>
          <a:prstGeom prst="rect">
            <a:avLst/>
          </a:prstGeom>
          <a:solidFill>
            <a:srgbClr val="2C2F45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grpSp>
        <p:nvGrpSpPr>
          <p:cNvPr id="910" name="Graphic 14"/>
          <p:cNvGrpSpPr/>
          <p:nvPr/>
        </p:nvGrpSpPr>
        <p:grpSpPr>
          <a:xfrm>
            <a:off x="6888373" y="1381288"/>
            <a:ext cx="4957217" cy="3895560"/>
            <a:chOff x="0" y="0"/>
            <a:chExt cx="3717911" cy="2921668"/>
          </a:xfrm>
        </p:grpSpPr>
        <p:sp>
          <p:nvSpPr>
            <p:cNvPr id="902" name="Freeform: Shape 5"/>
            <p:cNvSpPr/>
            <p:nvPr/>
          </p:nvSpPr>
          <p:spPr>
            <a:xfrm>
              <a:off x="1297513" y="2517226"/>
              <a:ext cx="1090503" cy="40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extrusionOk="0">
                  <a:moveTo>
                    <a:pt x="16647" y="13613"/>
                  </a:moveTo>
                  <a:cubicBezTo>
                    <a:pt x="15328" y="9337"/>
                    <a:pt x="15292" y="0"/>
                    <a:pt x="15292" y="0"/>
                  </a:cubicBezTo>
                  <a:lnTo>
                    <a:pt x="3138" y="0"/>
                  </a:lnTo>
                  <a:cubicBezTo>
                    <a:pt x="3138" y="0"/>
                    <a:pt x="3102" y="9225"/>
                    <a:pt x="1783" y="13613"/>
                  </a:cubicBezTo>
                  <a:cubicBezTo>
                    <a:pt x="465" y="17888"/>
                    <a:pt x="-1567" y="21600"/>
                    <a:pt x="1997" y="21600"/>
                  </a:cubicBezTo>
                  <a:cubicBezTo>
                    <a:pt x="4849" y="21600"/>
                    <a:pt x="7914" y="21600"/>
                    <a:pt x="9019" y="21600"/>
                  </a:cubicBezTo>
                  <a:cubicBezTo>
                    <a:pt x="9304" y="21600"/>
                    <a:pt x="9447" y="21600"/>
                    <a:pt x="9447" y="21600"/>
                  </a:cubicBezTo>
                  <a:cubicBezTo>
                    <a:pt x="10587" y="21600"/>
                    <a:pt x="13653" y="21600"/>
                    <a:pt x="16469" y="21600"/>
                  </a:cubicBezTo>
                  <a:cubicBezTo>
                    <a:pt x="20033" y="21600"/>
                    <a:pt x="17966" y="17888"/>
                    <a:pt x="16647" y="136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FBFBF"/>
                </a:gs>
                <a:gs pos="52999">
                  <a:srgbClr val="D9D9D9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3" name="Freeform: Shape 6"/>
            <p:cNvSpPr/>
            <p:nvPr/>
          </p:nvSpPr>
          <p:spPr>
            <a:xfrm>
              <a:off x="0" y="0"/>
              <a:ext cx="3717912" cy="252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4" y="0"/>
                  </a:moveTo>
                  <a:lnTo>
                    <a:pt x="685" y="0"/>
                  </a:lnTo>
                  <a:cubicBezTo>
                    <a:pt x="330" y="0"/>
                    <a:pt x="0" y="433"/>
                    <a:pt x="0" y="1010"/>
                  </a:cubicBezTo>
                  <a:lnTo>
                    <a:pt x="0" y="20572"/>
                  </a:lnTo>
                  <a:cubicBezTo>
                    <a:pt x="0" y="21149"/>
                    <a:pt x="281" y="21600"/>
                    <a:pt x="624" y="21600"/>
                  </a:cubicBezTo>
                  <a:lnTo>
                    <a:pt x="20976" y="21600"/>
                  </a:lnTo>
                  <a:cubicBezTo>
                    <a:pt x="21319" y="21600"/>
                    <a:pt x="21600" y="21131"/>
                    <a:pt x="21600" y="20572"/>
                  </a:cubicBezTo>
                  <a:lnTo>
                    <a:pt x="21600" y="1010"/>
                  </a:lnTo>
                  <a:cubicBezTo>
                    <a:pt x="21600" y="433"/>
                    <a:pt x="21319" y="0"/>
                    <a:pt x="20964" y="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4" name="Freeform: Shape 7"/>
            <p:cNvSpPr/>
            <p:nvPr/>
          </p:nvSpPr>
          <p:spPr>
            <a:xfrm>
              <a:off x="3224211" y="2513014"/>
              <a:ext cx="241073" cy="2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19683" extrusionOk="0">
                  <a:moveTo>
                    <a:pt x="68" y="0"/>
                  </a:moveTo>
                  <a:cubicBezTo>
                    <a:pt x="68" y="0"/>
                    <a:pt x="-481" y="17673"/>
                    <a:pt x="1533" y="19636"/>
                  </a:cubicBezTo>
                  <a:lnTo>
                    <a:pt x="19289" y="19636"/>
                  </a:lnTo>
                  <a:cubicBezTo>
                    <a:pt x="19289" y="19636"/>
                    <a:pt x="21119" y="21600"/>
                    <a:pt x="20936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5" name="Freeform: Shape 8"/>
            <p:cNvSpPr/>
            <p:nvPr/>
          </p:nvSpPr>
          <p:spPr>
            <a:xfrm>
              <a:off x="18958" y="21065"/>
              <a:ext cx="3684209" cy="221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8" y="0"/>
                  </a:moveTo>
                  <a:lnTo>
                    <a:pt x="692" y="0"/>
                  </a:lnTo>
                  <a:cubicBezTo>
                    <a:pt x="333" y="0"/>
                    <a:pt x="0" y="411"/>
                    <a:pt x="0" y="100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007"/>
                  </a:lnTo>
                  <a:cubicBezTo>
                    <a:pt x="21600" y="411"/>
                    <a:pt x="21316" y="0"/>
                    <a:pt x="20958" y="0"/>
                  </a:cubicBez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6" name="Freeform: Shape 9"/>
            <p:cNvSpPr/>
            <p:nvPr/>
          </p:nvSpPr>
          <p:spPr>
            <a:xfrm>
              <a:off x="1299689" y="2885858"/>
              <a:ext cx="1093256" cy="3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cubicBezTo>
                    <a:pt x="0" y="2700"/>
                    <a:pt x="0" y="2700"/>
                    <a:pt x="0" y="2700"/>
                  </a:cubicBezTo>
                  <a:cubicBezTo>
                    <a:pt x="0" y="16200"/>
                    <a:pt x="666" y="21600"/>
                    <a:pt x="2372" y="21600"/>
                  </a:cubicBezTo>
                  <a:cubicBezTo>
                    <a:pt x="5702" y="21600"/>
                    <a:pt x="9281" y="21600"/>
                    <a:pt x="10571" y="21600"/>
                  </a:cubicBezTo>
                  <a:cubicBezTo>
                    <a:pt x="10904" y="21600"/>
                    <a:pt x="11071" y="21600"/>
                    <a:pt x="11071" y="21600"/>
                  </a:cubicBezTo>
                  <a:cubicBezTo>
                    <a:pt x="12402" y="21600"/>
                    <a:pt x="15982" y="21600"/>
                    <a:pt x="19269" y="21600"/>
                  </a:cubicBezTo>
                  <a:cubicBezTo>
                    <a:pt x="20976" y="21600"/>
                    <a:pt x="21558" y="1485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7" name="Freeform: Shape 10"/>
            <p:cNvSpPr/>
            <p:nvPr/>
          </p:nvSpPr>
          <p:spPr>
            <a:xfrm>
              <a:off x="18958" y="2239173"/>
              <a:ext cx="3684209" cy="27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58"/>
                  </a:moveTo>
                  <a:cubicBezTo>
                    <a:pt x="0" y="17612"/>
                    <a:pt x="333" y="21600"/>
                    <a:pt x="692" y="21600"/>
                  </a:cubicBezTo>
                  <a:lnTo>
                    <a:pt x="20958" y="21600"/>
                  </a:lnTo>
                  <a:cubicBezTo>
                    <a:pt x="21316" y="21600"/>
                    <a:pt x="21600" y="17612"/>
                    <a:pt x="21600" y="13458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13458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8" name="Freeform: Shape 11"/>
            <p:cNvSpPr/>
            <p:nvPr/>
          </p:nvSpPr>
          <p:spPr>
            <a:xfrm>
              <a:off x="156211" y="183262"/>
              <a:ext cx="3409760" cy="1916886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909" name="Freeform: Shape 12"/>
            <p:cNvSpPr/>
            <p:nvPr/>
          </p:nvSpPr>
          <p:spPr>
            <a:xfrm>
              <a:off x="1636941" y="182165"/>
              <a:ext cx="1940772" cy="192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5" y="0"/>
                  </a:moveTo>
                  <a:lnTo>
                    <a:pt x="21600" y="57"/>
                  </a:lnTo>
                  <a:cubicBezTo>
                    <a:pt x="21585" y="7189"/>
                    <a:pt x="21570" y="14468"/>
                    <a:pt x="21556" y="21600"/>
                  </a:cubicBezTo>
                  <a:lnTo>
                    <a:pt x="0" y="21600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</p:grpSp>
      <p:sp>
        <p:nvSpPr>
          <p:cNvPr id="9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03894" y="1624178"/>
            <a:ext cx="4580044" cy="2588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8535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그림 개체 틀 12"/>
          <p:cNvSpPr>
            <a:spLocks noGrp="1"/>
          </p:cNvSpPr>
          <p:nvPr>
            <p:ph type="pic" sz="half" idx="13"/>
          </p:nvPr>
        </p:nvSpPr>
        <p:spPr>
          <a:xfrm>
            <a:off x="799070" y="1223318"/>
            <a:ext cx="5441097" cy="47219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871668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44299" y="553701"/>
            <a:ext cx="3387407" cy="2808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64909" y="3488723"/>
            <a:ext cx="3387407" cy="2808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0" name="Rectangle 1"/>
          <p:cNvSpPr/>
          <p:nvPr/>
        </p:nvSpPr>
        <p:spPr>
          <a:xfrm>
            <a:off x="8064909" y="553702"/>
            <a:ext cx="3387407" cy="2808313"/>
          </a:xfrm>
          <a:prstGeom prst="rect">
            <a:avLst/>
          </a:prstGeom>
          <a:solidFill>
            <a:srgbClr val="FFFFFF"/>
          </a:solidFill>
          <a:ln w="38100">
            <a:solidFill>
              <a:srgbClr val="07A398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31" name="Rectangle 8"/>
          <p:cNvSpPr/>
          <p:nvPr/>
        </p:nvSpPr>
        <p:spPr>
          <a:xfrm>
            <a:off x="4544299" y="3489034"/>
            <a:ext cx="3387407" cy="2808313"/>
          </a:xfrm>
          <a:prstGeom prst="rect">
            <a:avLst/>
          </a:prstGeom>
          <a:solidFill>
            <a:srgbClr val="FFFFFF"/>
          </a:solidFill>
          <a:ln w="38100">
            <a:solidFill>
              <a:srgbClr val="FBA200"/>
            </a:solidFill>
            <a:miter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329986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icture Placeholder 2"/>
          <p:cNvSpPr>
            <a:spLocks noGrp="1"/>
          </p:cNvSpPr>
          <p:nvPr>
            <p:ph type="pic" idx="13"/>
          </p:nvPr>
        </p:nvSpPr>
        <p:spPr>
          <a:xfrm>
            <a:off x="211516" y="215999"/>
            <a:ext cx="5228945" cy="642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0" name="직사각형 1"/>
          <p:cNvSpPr/>
          <p:nvPr/>
        </p:nvSpPr>
        <p:spPr>
          <a:xfrm>
            <a:off x="-2" y="0"/>
            <a:ext cx="216003" cy="6858000"/>
          </a:xfrm>
          <a:prstGeom prst="rect">
            <a:avLst/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41" name="직사각형 9"/>
          <p:cNvSpPr/>
          <p:nvPr/>
        </p:nvSpPr>
        <p:spPr>
          <a:xfrm>
            <a:off x="11976000" y="0"/>
            <a:ext cx="216001" cy="6858000"/>
          </a:xfrm>
          <a:prstGeom prst="rect">
            <a:avLst/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42" name="직사각형 10"/>
          <p:cNvSpPr/>
          <p:nvPr/>
        </p:nvSpPr>
        <p:spPr>
          <a:xfrm>
            <a:off x="0" y="-2"/>
            <a:ext cx="12192000" cy="216003"/>
          </a:xfrm>
          <a:prstGeom prst="rect">
            <a:avLst/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43" name="직사각형 11"/>
          <p:cNvSpPr/>
          <p:nvPr/>
        </p:nvSpPr>
        <p:spPr>
          <a:xfrm>
            <a:off x="0" y="6642000"/>
            <a:ext cx="12192000" cy="216001"/>
          </a:xfrm>
          <a:prstGeom prst="rect">
            <a:avLst/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9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277709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NG se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245394"/>
            <a:ext cx="11573199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945567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123480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0" name="Rounded Rectangle 2"/>
          <p:cNvSpPr/>
          <p:nvPr/>
        </p:nvSpPr>
        <p:spPr>
          <a:xfrm>
            <a:off x="354013" y="1131592"/>
            <a:ext cx="3560767" cy="5402563"/>
          </a:xfrm>
          <a:prstGeom prst="roundRect">
            <a:avLst>
              <a:gd name="adj" fmla="val 3968"/>
            </a:avLst>
          </a:prstGeom>
          <a:solidFill>
            <a:srgbClr val="0680C3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961" name="Rounded Rectangle 3"/>
          <p:cNvSpPr/>
          <p:nvPr/>
        </p:nvSpPr>
        <p:spPr>
          <a:xfrm>
            <a:off x="531935" y="1347500"/>
            <a:ext cx="153869" cy="5015200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962" name="Half Frame 4"/>
          <p:cNvSpPr/>
          <p:nvPr/>
        </p:nvSpPr>
        <p:spPr>
          <a:xfrm rot="5400000">
            <a:off x="3057179" y="1276655"/>
            <a:ext cx="685851" cy="685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262626"/>
                </a:solidFill>
              </a:defRPr>
            </a:pPr>
            <a:endParaRPr sz="1333"/>
          </a:p>
        </p:txBody>
      </p:sp>
      <p:sp>
        <p:nvSpPr>
          <p:cNvPr id="963" name="TextBox 57"/>
          <p:cNvSpPr txBox="1"/>
          <p:nvPr/>
        </p:nvSpPr>
        <p:spPr>
          <a:xfrm>
            <a:off x="711704" y="1647536"/>
            <a:ext cx="2232249" cy="50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sz="1333"/>
              <a:t>You can Resize without losing quality</a:t>
            </a:r>
          </a:p>
        </p:txBody>
      </p:sp>
      <p:sp>
        <p:nvSpPr>
          <p:cNvPr id="964" name="TextBox 58"/>
          <p:cNvSpPr txBox="1"/>
          <p:nvPr/>
        </p:nvSpPr>
        <p:spPr>
          <a:xfrm>
            <a:off x="711704" y="2142950"/>
            <a:ext cx="2232249" cy="70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You can Change Fill Color &amp;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Line Color</a:t>
            </a:r>
          </a:p>
        </p:txBody>
      </p:sp>
      <p:sp>
        <p:nvSpPr>
          <p:cNvPr id="965" name="TextBox 59"/>
          <p:cNvSpPr txBox="1"/>
          <p:nvPr/>
        </p:nvSpPr>
        <p:spPr>
          <a:xfrm>
            <a:off x="721229" y="5813602"/>
            <a:ext cx="2232000" cy="29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sz="1333"/>
              <a:t>www.allppt.com</a:t>
            </a:r>
          </a:p>
        </p:txBody>
      </p:sp>
      <p:sp>
        <p:nvSpPr>
          <p:cNvPr id="966" name="TextBox 60"/>
          <p:cNvSpPr txBox="1"/>
          <p:nvPr/>
        </p:nvSpPr>
        <p:spPr>
          <a:xfrm>
            <a:off x="721230" y="4450326"/>
            <a:ext cx="271729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FREE 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PPT TEMPLATES</a:t>
            </a:r>
          </a:p>
        </p:txBody>
      </p:sp>
      <p:sp>
        <p:nvSpPr>
          <p:cNvPr id="9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768765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42375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189721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Rectangle 2"/>
          <p:cNvSpPr/>
          <p:nvPr/>
        </p:nvSpPr>
        <p:spPr>
          <a:xfrm>
            <a:off x="0" y="3254186"/>
            <a:ext cx="12192000" cy="1296145"/>
          </a:xfrm>
          <a:prstGeom prst="rect">
            <a:avLst/>
          </a:prstGeom>
          <a:solidFill>
            <a:srgbClr val="F79646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grpSp>
        <p:nvGrpSpPr>
          <p:cNvPr id="995" name="Group 8"/>
          <p:cNvGrpSpPr/>
          <p:nvPr/>
        </p:nvGrpSpPr>
        <p:grpSpPr>
          <a:xfrm>
            <a:off x="741800" y="1570965"/>
            <a:ext cx="2520000" cy="4680003"/>
            <a:chOff x="0" y="0"/>
            <a:chExt cx="1889999" cy="3510000"/>
          </a:xfrm>
        </p:grpSpPr>
        <p:sp>
          <p:nvSpPr>
            <p:cNvPr id="990" name="Rounded Rectangle 3"/>
            <p:cNvSpPr/>
            <p:nvPr/>
          </p:nvSpPr>
          <p:spPr>
            <a:xfrm>
              <a:off x="0" y="0"/>
              <a:ext cx="1890000" cy="3510001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 sz="2667"/>
            </a:p>
          </p:txBody>
        </p:sp>
        <p:sp>
          <p:nvSpPr>
            <p:cNvPr id="991" name="Rectangle 5"/>
            <p:cNvSpPr/>
            <p:nvPr/>
          </p:nvSpPr>
          <p:spPr>
            <a:xfrm>
              <a:off x="863990" y="173460"/>
              <a:ext cx="162019" cy="25763"/>
            </a:xfrm>
            <a:prstGeom prst="rect">
              <a:avLst/>
            </a:prstGeom>
            <a:solidFill>
              <a:srgbClr val="B0B0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 sz="2667"/>
            </a:p>
          </p:txBody>
        </p:sp>
        <p:grpSp>
          <p:nvGrpSpPr>
            <p:cNvPr id="994" name="Group 1"/>
            <p:cNvGrpSpPr/>
            <p:nvPr/>
          </p:nvGrpSpPr>
          <p:grpSpPr>
            <a:xfrm>
              <a:off x="827780" y="3197493"/>
              <a:ext cx="234439" cy="234439"/>
              <a:chOff x="0" y="0"/>
              <a:chExt cx="234437" cy="234437"/>
            </a:xfrm>
          </p:grpSpPr>
          <p:sp>
            <p:nvSpPr>
              <p:cNvPr id="992" name="Oval 4"/>
              <p:cNvSpPr/>
              <p:nvPr/>
            </p:nvSpPr>
            <p:spPr>
              <a:xfrm>
                <a:off x="0" y="0"/>
                <a:ext cx="234438" cy="234438"/>
              </a:xfrm>
              <a:prstGeom prst="ellipse">
                <a:avLst/>
              </a:prstGeom>
              <a:gradFill flip="none" rotWithShape="1">
                <a:gsLst>
                  <a:gs pos="0">
                    <a:srgbClr val="0F0F0F"/>
                  </a:gs>
                  <a:gs pos="56000">
                    <a:schemeClr val="accent2">
                      <a:lumOff val="21764"/>
                    </a:schemeClr>
                  </a:gs>
                  <a:gs pos="91000">
                    <a:srgbClr val="808080"/>
                  </a:gs>
                  <a:gs pos="100000">
                    <a:srgbClr val="BFBFBF"/>
                  </a:gs>
                </a:gsLst>
                <a:lin ang="10800000" scaled="0"/>
              </a:gradFill>
              <a:ln w="3175" cap="flat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  <a:endParaRPr sz="2667"/>
              </a:p>
            </p:txBody>
          </p:sp>
          <p:sp>
            <p:nvSpPr>
              <p:cNvPr id="993" name="Rounded Rectangle 7"/>
              <p:cNvSpPr/>
              <p:nvPr/>
            </p:nvSpPr>
            <p:spPr>
              <a:xfrm>
                <a:off x="63603" y="63212"/>
                <a:ext cx="107228" cy="108013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6350" cap="flat">
                <a:solidFill>
                  <a:srgbClr val="B0B0B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  <a:endParaRPr sz="2667"/>
              </a:p>
            </p:txBody>
          </p:sp>
        </p:grpSp>
      </p:grpSp>
      <p:sp>
        <p:nvSpPr>
          <p:cNvPr id="99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1679" y="1930403"/>
            <a:ext cx="2160241" cy="37444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276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04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85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21554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3"/>
          <p:cNvSpPr/>
          <p:nvPr/>
        </p:nvSpPr>
        <p:spPr>
          <a:xfrm>
            <a:off x="0" y="3937992"/>
            <a:ext cx="12192000" cy="2920009"/>
          </a:xfrm>
          <a:prstGeom prst="rect">
            <a:avLst/>
          </a:prstGeom>
          <a:solidFill>
            <a:srgbClr val="0E7FB7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sz="1333"/>
          </a:p>
        </p:txBody>
      </p:sp>
      <p:grpSp>
        <p:nvGrpSpPr>
          <p:cNvPr id="1013" name="Group 7"/>
          <p:cNvGrpSpPr/>
          <p:nvPr/>
        </p:nvGrpSpPr>
        <p:grpSpPr>
          <a:xfrm>
            <a:off x="634042" y="1713963"/>
            <a:ext cx="4390705" cy="4590720"/>
            <a:chOff x="0" y="0"/>
            <a:chExt cx="3293027" cy="3443038"/>
          </a:xfrm>
        </p:grpSpPr>
        <p:sp>
          <p:nvSpPr>
            <p:cNvPr id="1006" name="Freeform: Shape 9"/>
            <p:cNvSpPr/>
            <p:nvPr/>
          </p:nvSpPr>
          <p:spPr>
            <a:xfrm flipH="1">
              <a:off x="1049817" y="2848738"/>
              <a:ext cx="1542774" cy="59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extrusionOk="0">
                  <a:moveTo>
                    <a:pt x="11017" y="0"/>
                  </a:moveTo>
                  <a:cubicBezTo>
                    <a:pt x="11326" y="4679"/>
                    <a:pt x="11540" y="7400"/>
                    <a:pt x="11421" y="10120"/>
                  </a:cubicBezTo>
                  <a:cubicBezTo>
                    <a:pt x="11397" y="10827"/>
                    <a:pt x="11326" y="11480"/>
                    <a:pt x="11112" y="12405"/>
                  </a:cubicBezTo>
                  <a:cubicBezTo>
                    <a:pt x="10636" y="14527"/>
                    <a:pt x="9304" y="14908"/>
                    <a:pt x="8614" y="14962"/>
                  </a:cubicBezTo>
                  <a:cubicBezTo>
                    <a:pt x="6235" y="15071"/>
                    <a:pt x="1406" y="15724"/>
                    <a:pt x="574" y="15778"/>
                  </a:cubicBezTo>
                  <a:cubicBezTo>
                    <a:pt x="478" y="15778"/>
                    <a:pt x="-45" y="15778"/>
                    <a:pt x="3" y="15887"/>
                  </a:cubicBezTo>
                  <a:cubicBezTo>
                    <a:pt x="26" y="15942"/>
                    <a:pt x="145" y="16322"/>
                    <a:pt x="145" y="16322"/>
                  </a:cubicBezTo>
                  <a:cubicBezTo>
                    <a:pt x="431" y="17193"/>
                    <a:pt x="9351" y="20947"/>
                    <a:pt x="10803" y="21546"/>
                  </a:cubicBezTo>
                  <a:cubicBezTo>
                    <a:pt x="10945" y="21600"/>
                    <a:pt x="11064" y="21600"/>
                    <a:pt x="11207" y="21600"/>
                  </a:cubicBezTo>
                  <a:cubicBezTo>
                    <a:pt x="12515" y="21382"/>
                    <a:pt x="19676" y="19913"/>
                    <a:pt x="20532" y="17955"/>
                  </a:cubicBezTo>
                  <a:cubicBezTo>
                    <a:pt x="21555" y="15561"/>
                    <a:pt x="20485" y="7726"/>
                    <a:pt x="19747" y="2612"/>
                  </a:cubicBezTo>
                  <a:cubicBezTo>
                    <a:pt x="20056" y="2013"/>
                    <a:pt x="15679" y="816"/>
                    <a:pt x="11017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07" name="Freeform: Shape 11"/>
            <p:cNvSpPr/>
            <p:nvPr/>
          </p:nvSpPr>
          <p:spPr>
            <a:xfrm flipH="1">
              <a:off x="1080362" y="2848738"/>
              <a:ext cx="1513227" cy="57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10379" y="0"/>
                  </a:moveTo>
                  <a:cubicBezTo>
                    <a:pt x="10678" y="4657"/>
                    <a:pt x="10885" y="7350"/>
                    <a:pt x="10770" y="10099"/>
                  </a:cubicBezTo>
                  <a:cubicBezTo>
                    <a:pt x="10747" y="10828"/>
                    <a:pt x="10678" y="11445"/>
                    <a:pt x="10471" y="12399"/>
                  </a:cubicBezTo>
                  <a:cubicBezTo>
                    <a:pt x="10010" y="14475"/>
                    <a:pt x="8721" y="14924"/>
                    <a:pt x="8099" y="14924"/>
                  </a:cubicBezTo>
                  <a:cubicBezTo>
                    <a:pt x="6349" y="15036"/>
                    <a:pt x="868" y="15765"/>
                    <a:pt x="108" y="16158"/>
                  </a:cubicBezTo>
                  <a:cubicBezTo>
                    <a:pt x="-1135" y="16831"/>
                    <a:pt x="8721" y="20927"/>
                    <a:pt x="10195" y="21544"/>
                  </a:cubicBezTo>
                  <a:cubicBezTo>
                    <a:pt x="10310" y="21600"/>
                    <a:pt x="10448" y="21600"/>
                    <a:pt x="10563" y="21600"/>
                  </a:cubicBezTo>
                  <a:cubicBezTo>
                    <a:pt x="11784" y="21376"/>
                    <a:pt x="18669" y="19973"/>
                    <a:pt x="19498" y="17953"/>
                  </a:cubicBezTo>
                  <a:cubicBezTo>
                    <a:pt x="20465" y="15597"/>
                    <a:pt x="19452" y="7798"/>
                    <a:pt x="18738" y="2693"/>
                  </a:cubicBezTo>
                  <a:cubicBezTo>
                    <a:pt x="19014" y="2020"/>
                    <a:pt x="14823" y="785"/>
                    <a:pt x="10379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08" name="Freeform: Shape 12"/>
            <p:cNvSpPr/>
            <p:nvPr/>
          </p:nvSpPr>
          <p:spPr>
            <a:xfrm flipH="1">
              <a:off x="0" y="-1"/>
              <a:ext cx="3291439" cy="299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5" extrusionOk="0">
                  <a:moveTo>
                    <a:pt x="19308" y="21471"/>
                  </a:moveTo>
                  <a:lnTo>
                    <a:pt x="564" y="19496"/>
                  </a:lnTo>
                  <a:cubicBezTo>
                    <a:pt x="231" y="19463"/>
                    <a:pt x="-21" y="19184"/>
                    <a:pt x="2" y="18873"/>
                  </a:cubicBezTo>
                  <a:lnTo>
                    <a:pt x="713" y="5883"/>
                  </a:lnTo>
                  <a:cubicBezTo>
                    <a:pt x="736" y="5089"/>
                    <a:pt x="931" y="4863"/>
                    <a:pt x="1206" y="4799"/>
                  </a:cubicBezTo>
                  <a:lnTo>
                    <a:pt x="20742" y="21"/>
                  </a:lnTo>
                  <a:cubicBezTo>
                    <a:pt x="21166" y="-86"/>
                    <a:pt x="21579" y="225"/>
                    <a:pt x="21556" y="633"/>
                  </a:cubicBezTo>
                  <a:lnTo>
                    <a:pt x="20283" y="20709"/>
                  </a:lnTo>
                  <a:cubicBezTo>
                    <a:pt x="20237" y="21170"/>
                    <a:pt x="19801" y="21514"/>
                    <a:pt x="19308" y="21471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09" name="Freeform: Shape 13"/>
            <p:cNvSpPr/>
            <p:nvPr/>
          </p:nvSpPr>
          <p:spPr>
            <a:xfrm flipH="1">
              <a:off x="33112" y="0"/>
              <a:ext cx="3245844" cy="260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1" extrusionOk="0">
                  <a:moveTo>
                    <a:pt x="20425" y="21501"/>
                  </a:moveTo>
                  <a:lnTo>
                    <a:pt x="0" y="20043"/>
                  </a:lnTo>
                  <a:lnTo>
                    <a:pt x="628" y="6166"/>
                  </a:lnTo>
                  <a:cubicBezTo>
                    <a:pt x="640" y="5869"/>
                    <a:pt x="838" y="5610"/>
                    <a:pt x="1117" y="5523"/>
                  </a:cubicBezTo>
                  <a:lnTo>
                    <a:pt x="20750" y="25"/>
                  </a:lnTo>
                  <a:cubicBezTo>
                    <a:pt x="21181" y="-99"/>
                    <a:pt x="21600" y="259"/>
                    <a:pt x="21565" y="729"/>
                  </a:cubicBezTo>
                  <a:lnTo>
                    <a:pt x="20425" y="21501"/>
                  </a:lnTo>
                  <a:close/>
                </a:path>
              </a:pathLst>
            </a:custGeom>
            <a:solidFill>
              <a:schemeClr val="accent2">
                <a:lumOff val="-25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10" name="Freeform: Shape 14"/>
            <p:cNvSpPr/>
            <p:nvPr/>
          </p:nvSpPr>
          <p:spPr>
            <a:xfrm flipH="1">
              <a:off x="215573" y="194595"/>
              <a:ext cx="2981062" cy="221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0" y="21600"/>
                  </a:moveTo>
                  <a:lnTo>
                    <a:pt x="0" y="20695"/>
                  </a:lnTo>
                  <a:lnTo>
                    <a:pt x="673" y="5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11" name="Freeform: Shape 15"/>
            <p:cNvSpPr/>
            <p:nvPr/>
          </p:nvSpPr>
          <p:spPr>
            <a:xfrm flipH="1">
              <a:off x="205065" y="2434074"/>
              <a:ext cx="3087963" cy="56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44" extrusionOk="0">
                  <a:moveTo>
                    <a:pt x="86" y="0"/>
                  </a:moveTo>
                  <a:lnTo>
                    <a:pt x="0" y="7580"/>
                  </a:lnTo>
                  <a:cubicBezTo>
                    <a:pt x="-12" y="9233"/>
                    <a:pt x="245" y="10715"/>
                    <a:pt x="600" y="10885"/>
                  </a:cubicBezTo>
                  <a:lnTo>
                    <a:pt x="20449" y="21315"/>
                  </a:lnTo>
                  <a:cubicBezTo>
                    <a:pt x="20964" y="21600"/>
                    <a:pt x="21429" y="19776"/>
                    <a:pt x="21453" y="17326"/>
                  </a:cubicBezTo>
                  <a:lnTo>
                    <a:pt x="21588" y="62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  <p:sp>
          <p:nvSpPr>
            <p:cNvPr id="1012" name="Freeform: Shape 16"/>
            <p:cNvSpPr/>
            <p:nvPr/>
          </p:nvSpPr>
          <p:spPr>
            <a:xfrm flipH="1">
              <a:off x="206001" y="193317"/>
              <a:ext cx="2127467" cy="222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3" y="1951"/>
                  </a:moveTo>
                  <a:lnTo>
                    <a:pt x="21600" y="0"/>
                  </a:lnTo>
                  <a:lnTo>
                    <a:pt x="19967" y="21600"/>
                  </a:lnTo>
                  <a:lnTo>
                    <a:pt x="0" y="20881"/>
                  </a:lnTo>
                  <a:lnTo>
                    <a:pt x="11093" y="1951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 sz="1733"/>
            </a:p>
          </p:txBody>
        </p:sp>
      </p:grpSp>
      <p:sp>
        <p:nvSpPr>
          <p:cNvPr id="10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8709" y="1946105"/>
            <a:ext cx="4005028" cy="29759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9511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090990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79510" y="562894"/>
            <a:ext cx="3311969" cy="180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79510" y="2531245"/>
            <a:ext cx="3311969" cy="180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79510" y="4499594"/>
            <a:ext cx="3311969" cy="180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60205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696009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45860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2785632" y="1708873"/>
            <a:ext cx="6624973" cy="282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533" y="319722"/>
            <a:ext cx="11098940" cy="659316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593351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그림 개체 틀 2"/>
          <p:cNvSpPr>
            <a:spLocks noGrp="1"/>
          </p:cNvSpPr>
          <p:nvPr>
            <p:ph type="pic" idx="13"/>
          </p:nvPr>
        </p:nvSpPr>
        <p:spPr>
          <a:xfrm>
            <a:off x="247975" y="244101"/>
            <a:ext cx="11696056" cy="63698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379515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icture Placeholder 10"/>
          <p:cNvSpPr>
            <a:spLocks noGrp="1"/>
          </p:cNvSpPr>
          <p:nvPr>
            <p:ph type="pic" idx="13"/>
          </p:nvPr>
        </p:nvSpPr>
        <p:spPr>
          <a:xfrm>
            <a:off x="0" y="1588586"/>
            <a:ext cx="12192000" cy="31929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1061" name="Rectangle 3"/>
          <p:cNvGrpSpPr/>
          <p:nvPr/>
        </p:nvGrpSpPr>
        <p:grpSpPr>
          <a:xfrm>
            <a:off x="0" y="1328054"/>
            <a:ext cx="12192000" cy="335926"/>
            <a:chOff x="0" y="867"/>
            <a:chExt cx="9144000" cy="251944"/>
          </a:xfrm>
        </p:grpSpPr>
        <p:sp>
          <p:nvSpPr>
            <p:cNvPr id="1059" name="Rectangle"/>
            <p:cNvSpPr/>
            <p:nvPr/>
          </p:nvSpPr>
          <p:spPr>
            <a:xfrm>
              <a:off x="0" y="46659"/>
              <a:ext cx="9144000" cy="160360"/>
            </a:xfrm>
            <a:prstGeom prst="rect">
              <a:avLst/>
            </a:prstGeom>
            <a:solidFill>
              <a:srgbClr val="0E7F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1060" name="Text"/>
            <p:cNvSpPr txBox="1"/>
            <p:nvPr/>
          </p:nvSpPr>
          <p:spPr>
            <a:xfrm>
              <a:off x="0" y="867"/>
              <a:ext cx="9144000" cy="251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rPr sz="1733"/>
                <a:t>                     </a:t>
              </a:r>
            </a:p>
          </p:txBody>
        </p:sp>
      </p:grpSp>
      <p:sp>
        <p:nvSpPr>
          <p:cNvPr id="1062" name="Rectangle 1"/>
          <p:cNvSpPr/>
          <p:nvPr/>
        </p:nvSpPr>
        <p:spPr>
          <a:xfrm>
            <a:off x="0" y="6638926"/>
            <a:ext cx="12192000" cy="219076"/>
          </a:xfrm>
          <a:prstGeom prst="rect">
            <a:avLst/>
          </a:prstGeom>
          <a:solidFill>
            <a:srgbClr val="0E7FB7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10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281987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"/>
          <p:cNvSpPr/>
          <p:nvPr/>
        </p:nvSpPr>
        <p:spPr>
          <a:xfrm>
            <a:off x="5255665" y="3153398"/>
            <a:ext cx="6355223" cy="3246108"/>
          </a:xfrm>
          <a:prstGeom prst="rect">
            <a:avLst/>
          </a:prstGeom>
          <a:solidFill>
            <a:srgbClr val="0E7FB7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1071" name="Picture Placeholder 2"/>
          <p:cNvSpPr>
            <a:spLocks noGrp="1"/>
          </p:cNvSpPr>
          <p:nvPr>
            <p:ph type="pic" idx="13"/>
          </p:nvPr>
        </p:nvSpPr>
        <p:spPr>
          <a:xfrm>
            <a:off x="588681" y="458497"/>
            <a:ext cx="9358628" cy="53698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019179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29"/>
          <p:cNvSpPr/>
          <p:nvPr/>
        </p:nvSpPr>
        <p:spPr>
          <a:xfrm>
            <a:off x="0" y="0"/>
            <a:ext cx="1220867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1080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0" y="1119740"/>
            <a:ext cx="5135893" cy="37494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1" name="Rectangle 36"/>
          <p:cNvSpPr/>
          <p:nvPr/>
        </p:nvSpPr>
        <p:spPr>
          <a:xfrm rot="10800000">
            <a:off x="5135893" y="1119741"/>
            <a:ext cx="4022167" cy="530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" y="0"/>
                </a:moveTo>
                <a:lnTo>
                  <a:pt x="19786" y="0"/>
                </a:lnTo>
                <a:cubicBezTo>
                  <a:pt x="20788" y="0"/>
                  <a:pt x="21600" y="616"/>
                  <a:pt x="21600" y="1375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375"/>
                </a:lnTo>
                <a:cubicBezTo>
                  <a:pt x="0" y="616"/>
                  <a:pt x="812" y="0"/>
                  <a:pt x="1814" y="0"/>
                </a:cubicBezTo>
                <a:close/>
              </a:path>
            </a:pathLst>
          </a:custGeom>
          <a:solidFill>
            <a:srgbClr val="45C1A4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1082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9158061" y="1119740"/>
            <a:ext cx="3050617" cy="37494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-13502" y="209182"/>
            <a:ext cx="12192001" cy="70138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353">
              <a:lnSpc>
                <a:spcPct val="90000"/>
              </a:lnSpc>
              <a:defRPr sz="5333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33371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그림 개체 틀 5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55734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701552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1887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548680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68227" y="695936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13" y="3185733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112224" y="3332989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1405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NG se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332484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089442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31" y="123480"/>
            <a:ext cx="11573199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6" name="Rounded Rectangle 2"/>
          <p:cNvSpPr/>
          <p:nvPr/>
        </p:nvSpPr>
        <p:spPr>
          <a:xfrm>
            <a:off x="354013" y="1131592"/>
            <a:ext cx="3560767" cy="5402563"/>
          </a:xfrm>
          <a:prstGeom prst="roundRect">
            <a:avLst>
              <a:gd name="adj" fmla="val 3968"/>
            </a:avLst>
          </a:prstGeom>
          <a:solidFill>
            <a:srgbClr val="0E7FB7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1117" name="Rounded Rectangle 3"/>
          <p:cNvSpPr/>
          <p:nvPr/>
        </p:nvSpPr>
        <p:spPr>
          <a:xfrm>
            <a:off x="531935" y="1347500"/>
            <a:ext cx="153869" cy="5015200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1118" name="Half Frame 4"/>
          <p:cNvSpPr/>
          <p:nvPr/>
        </p:nvSpPr>
        <p:spPr>
          <a:xfrm rot="5400000">
            <a:off x="3057179" y="1276655"/>
            <a:ext cx="685851" cy="685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262626"/>
                </a:solidFill>
              </a:defRPr>
            </a:pPr>
            <a:endParaRPr sz="1333"/>
          </a:p>
        </p:txBody>
      </p:sp>
      <p:sp>
        <p:nvSpPr>
          <p:cNvPr id="1119" name="TextBox 57"/>
          <p:cNvSpPr txBox="1"/>
          <p:nvPr/>
        </p:nvSpPr>
        <p:spPr>
          <a:xfrm>
            <a:off x="711704" y="1647536"/>
            <a:ext cx="2232249" cy="50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sz="1333"/>
              <a:t>You can Resize without losing quality</a:t>
            </a:r>
          </a:p>
        </p:txBody>
      </p:sp>
      <p:sp>
        <p:nvSpPr>
          <p:cNvPr id="1120" name="TextBox 58"/>
          <p:cNvSpPr txBox="1"/>
          <p:nvPr/>
        </p:nvSpPr>
        <p:spPr>
          <a:xfrm>
            <a:off x="711704" y="2142950"/>
            <a:ext cx="2232249" cy="70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You can Change Fill Color &amp;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Line Color</a:t>
            </a:r>
          </a:p>
        </p:txBody>
      </p:sp>
      <p:sp>
        <p:nvSpPr>
          <p:cNvPr id="1121" name="TextBox 59"/>
          <p:cNvSpPr txBox="1"/>
          <p:nvPr/>
        </p:nvSpPr>
        <p:spPr>
          <a:xfrm>
            <a:off x="721229" y="5813602"/>
            <a:ext cx="2232000" cy="29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sz="1333"/>
              <a:t>www.allppt.com</a:t>
            </a:r>
          </a:p>
        </p:txBody>
      </p:sp>
      <p:sp>
        <p:nvSpPr>
          <p:cNvPr id="1122" name="TextBox 60"/>
          <p:cNvSpPr txBox="1"/>
          <p:nvPr/>
        </p:nvSpPr>
        <p:spPr>
          <a:xfrm>
            <a:off x="721230" y="4450326"/>
            <a:ext cx="271729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FREE 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PPT TEMPLATES</a:t>
            </a:r>
          </a:p>
        </p:txBody>
      </p:sp>
      <p:sp>
        <p:nvSpPr>
          <p:cNvPr id="1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856564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323840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Title Text"/>
          <p:cNvSpPr txBox="1">
            <a:spLocks noGrp="1"/>
          </p:cNvSpPr>
          <p:nvPr>
            <p:ph type="title"/>
          </p:nvPr>
        </p:nvSpPr>
        <p:spPr>
          <a:xfrm>
            <a:off x="8194766" y="332655"/>
            <a:ext cx="3352801" cy="1440163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53">
              <a:lnSpc>
                <a:spcPct val="90000"/>
              </a:lnSpc>
              <a:defRPr sz="44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" y="3467100"/>
            <a:ext cx="7506791" cy="3390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9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1" y="2"/>
            <a:ext cx="7506791" cy="3390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140516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itle Text"/>
          <p:cNvSpPr txBox="1">
            <a:spLocks noGrp="1"/>
          </p:cNvSpPr>
          <p:nvPr>
            <p:ph type="title"/>
          </p:nvPr>
        </p:nvSpPr>
        <p:spPr>
          <a:xfrm>
            <a:off x="705906" y="4585438"/>
            <a:ext cx="10515601" cy="1325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8800" spc="-5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1148" name="Paveikslėlis 5" descr="Paveikslėlis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0353" y="5441429"/>
            <a:ext cx="1545340" cy="1176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49" name="Straight Connector 9"/>
          <p:cNvSpPr/>
          <p:nvPr/>
        </p:nvSpPr>
        <p:spPr>
          <a:xfrm flipV="1">
            <a:off x="2" y="6677092"/>
            <a:ext cx="12192001" cy="14885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150" name="Paveikslėlio vietos rezervavimo ženklas 11"/>
          <p:cNvSpPr>
            <a:spLocks noGrp="1"/>
          </p:cNvSpPr>
          <p:nvPr>
            <p:ph type="pic" idx="13"/>
          </p:nvPr>
        </p:nvSpPr>
        <p:spPr>
          <a:xfrm>
            <a:off x="2" y="-9523"/>
            <a:ext cx="12192001" cy="3635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38978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1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4" y="1397001"/>
            <a:ext cx="3328417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1" y="4542857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4" y="4542857"/>
            <a:ext cx="3328417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57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55699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4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4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5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633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632"/>
            <a:ext cx="5084064" cy="812531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359254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2" y="1397000"/>
            <a:ext cx="243840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1" y="1397000"/>
            <a:ext cx="243840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2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2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2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2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2" y="933450"/>
            <a:ext cx="10363201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595521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1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4" y="1397000"/>
            <a:ext cx="3328417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1" y="2920762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4" y="2920762"/>
            <a:ext cx="3328417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2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14854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4" y="1397000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5" y="1397000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50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50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7676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103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911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630695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814893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3400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403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2B2B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656865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50445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Title Text"/>
          <p:cNvSpPr txBox="1">
            <a:spLocks noGrp="1"/>
          </p:cNvSpPr>
          <p:nvPr>
            <p:ph type="title"/>
          </p:nvPr>
        </p:nvSpPr>
        <p:spPr>
          <a:xfrm>
            <a:off x="914402" y="2130480"/>
            <a:ext cx="10363201" cy="1470027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36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1" y="3886200"/>
            <a:ext cx="8534401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7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4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0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27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659970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Title Text"/>
          <p:cNvSpPr txBox="1">
            <a:spLocks noGrp="1"/>
          </p:cNvSpPr>
          <p:nvPr>
            <p:ph type="title"/>
          </p:nvPr>
        </p:nvSpPr>
        <p:spPr>
          <a:xfrm>
            <a:off x="363641" y="365127"/>
            <a:ext cx="10515601" cy="1000689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403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2B2B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693595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Title Text"/>
          <p:cNvSpPr txBox="1">
            <a:spLocks noGrp="1"/>
          </p:cNvSpPr>
          <p:nvPr>
            <p:ph type="title"/>
          </p:nvPr>
        </p:nvSpPr>
        <p:spPr>
          <a:xfrm>
            <a:off x="914402" y="280013"/>
            <a:ext cx="10363201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1" y="6356403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536795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 defTabSz="914330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66" algn="ctr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30" algn="ctr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498" algn="ctr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662" algn="ctr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876887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30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45719" tIns="45719" rIns="45719" bIns="45719"/>
          <a:lstStyle>
            <a:lvl1pPr marL="228584" indent="-228584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846" indent="-266680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346" indent="-320016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0746" indent="-369249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7913" indent="-369249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347126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Title Text"/>
          <p:cNvSpPr txBox="1"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330">
              <a:lnSpc>
                <a:spcPct val="90000"/>
              </a:lnSpc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5"/>
            <a:ext cx="10515601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66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3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498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662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811313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30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45719" tIns="45719" rIns="45719" bIns="45719"/>
          <a:lstStyle>
            <a:lvl1pPr marL="228584" indent="-228584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846" indent="-266680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346" indent="-320016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0746" indent="-369249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7913" indent="-369249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216731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30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2"/>
            <a:ext cx="5157788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66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3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498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662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2"/>
            <a:ext cx="51831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685765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8206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37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7845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3755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330">
              <a:lnSpc>
                <a:spcPct val="90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700415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074988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330"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7"/>
            <a:ext cx="6172201" cy="4873628"/>
          </a:xfrm>
          <a:prstGeom prst="rect">
            <a:avLst/>
          </a:prstGeom>
        </p:spPr>
        <p:txBody>
          <a:bodyPr lIns="45719" tIns="45719" rIns="45719" bIns="45719"/>
          <a:lstStyle>
            <a:lvl1pPr marL="228582" indent="-228582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8403" indent="-261237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08" indent="-304778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230" indent="-365734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397" indent="-365734" defTabSz="914330">
              <a:lnSpc>
                <a:spcPct val="90000"/>
              </a:lnSpc>
              <a:spcBef>
                <a:spcPts val="933"/>
              </a:spcBef>
              <a:buClrTx/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3"/>
            <a:ext cx="3932240" cy="38115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685765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528446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defTabSz="914330">
              <a:lnSpc>
                <a:spcPct val="9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3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9" y="987427"/>
            <a:ext cx="6172201" cy="48736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3"/>
            <a:ext cx="3932237" cy="38115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166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330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498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662" defTabSz="914330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6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032712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Picture Placeholder 6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857654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2" y="993917"/>
            <a:ext cx="4581801" cy="58640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309909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4057656" y="1"/>
            <a:ext cx="4418721" cy="51244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666827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47043" y="0"/>
            <a:ext cx="4044959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3" name="Picture Placeholder 11"/>
          <p:cNvSpPr>
            <a:spLocks noGrp="1"/>
          </p:cNvSpPr>
          <p:nvPr>
            <p:ph type="pic" sz="half" idx="14"/>
          </p:nvPr>
        </p:nvSpPr>
        <p:spPr>
          <a:xfrm>
            <a:off x="6484991" y="3619500"/>
            <a:ext cx="5707012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4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318983" y="1172816"/>
            <a:ext cx="1997037" cy="3259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783134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icture Placeholder 7"/>
          <p:cNvSpPr>
            <a:spLocks noGrp="1"/>
          </p:cNvSpPr>
          <p:nvPr>
            <p:ph type="pic" idx="13"/>
          </p:nvPr>
        </p:nvSpPr>
        <p:spPr>
          <a:xfrm>
            <a:off x="1" y="0"/>
            <a:ext cx="606464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6496" y="1104900"/>
            <a:ext cx="2389536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797943" y="1104900"/>
            <a:ext cx="2389536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296957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4067183" y="1104146"/>
            <a:ext cx="4780343" cy="4780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46175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54400" y="627275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94440" y="408936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812477" y="1773170"/>
            <a:ext cx="2219799" cy="2214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0227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icture Placeholder 8"/>
          <p:cNvSpPr>
            <a:spLocks noGrp="1"/>
          </p:cNvSpPr>
          <p:nvPr>
            <p:ph type="pic" idx="13"/>
          </p:nvPr>
        </p:nvSpPr>
        <p:spPr>
          <a:xfrm>
            <a:off x="5833243" y="612605"/>
            <a:ext cx="6358760" cy="57228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642942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-766075" y="3"/>
            <a:ext cx="3639228" cy="4610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9" name="Picture Placeholder 7"/>
          <p:cNvSpPr>
            <a:spLocks noGrp="1"/>
          </p:cNvSpPr>
          <p:nvPr>
            <p:ph type="pic" sz="half" idx="14"/>
          </p:nvPr>
        </p:nvSpPr>
        <p:spPr>
          <a:xfrm>
            <a:off x="7844527" y="3295652"/>
            <a:ext cx="5012531" cy="35623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815575" y="0"/>
            <a:ext cx="3223872" cy="23050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01384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48350" y="628650"/>
            <a:ext cx="3639228" cy="4610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9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3615424" y="1781174"/>
            <a:ext cx="3639229" cy="4610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839087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46540" y="3488185"/>
            <a:ext cx="3699643" cy="2774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8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246183" y="3488185"/>
            <a:ext cx="3699643" cy="2774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9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945824" y="3488185"/>
            <a:ext cx="3699643" cy="27747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978866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515009" y="515008"/>
            <a:ext cx="3689131" cy="5827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324808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19702" y="1371603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19702" y="3714752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315202" y="1371603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2" y="3714752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410701" y="1371603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9410701" y="3714752"/>
            <a:ext cx="1619252" cy="1913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322327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xpe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275826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Title Text"/>
          <p:cNvSpPr txBox="1">
            <a:spLocks noGrp="1"/>
          </p:cNvSpPr>
          <p:nvPr>
            <p:ph type="title"/>
          </p:nvPr>
        </p:nvSpPr>
        <p:spPr>
          <a:xfrm>
            <a:off x="705906" y="4585385"/>
            <a:ext cx="10515601" cy="1325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8800" spc="-5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1466" name="Paveikslėlis 5" descr="Paveikslėlis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0350" y="5441429"/>
            <a:ext cx="1545340" cy="1176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67" name="Straight Connector 9"/>
          <p:cNvSpPr/>
          <p:nvPr/>
        </p:nvSpPr>
        <p:spPr>
          <a:xfrm flipV="1">
            <a:off x="1" y="6677092"/>
            <a:ext cx="12192001" cy="14885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1468" name="Paveikslėlio vietos rezervavimo ženklas 11"/>
          <p:cNvSpPr>
            <a:spLocks noGrp="1"/>
          </p:cNvSpPr>
          <p:nvPr>
            <p:ph type="pic" idx="13"/>
          </p:nvPr>
        </p:nvSpPr>
        <p:spPr>
          <a:xfrm>
            <a:off x="0" y="-9524"/>
            <a:ext cx="12192000" cy="3635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220941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7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42803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42803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03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902582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9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2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579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579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680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6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5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5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3204805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37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7845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403" y="4389107"/>
            <a:ext cx="5376597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115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1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1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1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55083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20761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1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607839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0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37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37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317635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20" indent="-249931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06932" indent="-247638" algn="ctr" defTabSz="1219140">
              <a:lnSpc>
                <a:spcPct val="86000"/>
              </a:lnSpc>
              <a:buClrTx/>
              <a:buSzPct val="100000"/>
              <a:buFontTx/>
              <a:buChar char="•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5521" indent="-247638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64110" indent="-247638" algn="ctr" defTabSz="1219140">
              <a:lnSpc>
                <a:spcPct val="86000"/>
              </a:lnSpc>
              <a:buClrTx/>
              <a:buSzPct val="100000"/>
              <a:buFontTx/>
              <a:buChar char="»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506076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55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452421"/>
            <a:ext cx="10363200" cy="4627564"/>
          </a:xfrm>
          <a:prstGeom prst="rect">
            <a:avLst/>
          </a:prstGeom>
        </p:spPr>
        <p:txBody>
          <a:bodyPr lIns="0" tIns="0" rIns="0" bIns="0"/>
          <a:lstStyle>
            <a:lvl1pPr marL="228589" indent="-228589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971" indent="-288382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5029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73618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2207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»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89718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Title Text"/>
          <p:cNvSpPr txBox="1">
            <a:spLocks noGrp="1"/>
          </p:cNvSpPr>
          <p:nvPr>
            <p:ph type="title"/>
          </p:nvPr>
        </p:nvSpPr>
        <p:spPr>
          <a:xfrm>
            <a:off x="363638" y="365127"/>
            <a:ext cx="10515601" cy="1000689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343645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2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43127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81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4"/>
          </a:xfrm>
          <a:prstGeom prst="rect">
            <a:avLst/>
          </a:prstGeom>
        </p:spPr>
        <p:txBody>
          <a:bodyPr lIns="0" tIns="0" rIns="0" bIns="0"/>
          <a:lstStyle>
            <a:lvl1pPr marL="228589" indent="-228589" defTabSz="1219140">
              <a:lnSpc>
                <a:spcPct val="100000"/>
              </a:lnSpc>
              <a:spcBef>
                <a:spcPts val="4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971" indent="-288382" defTabSz="1219140">
              <a:lnSpc>
                <a:spcPct val="100000"/>
              </a:lnSpc>
              <a:spcBef>
                <a:spcPts val="4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5029" indent="-285736" defTabSz="1219140">
              <a:lnSpc>
                <a:spcPct val="100000"/>
              </a:lnSpc>
              <a:spcBef>
                <a:spcPts val="4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73618" indent="-285736" defTabSz="1219140">
              <a:lnSpc>
                <a:spcPct val="100000"/>
              </a:lnSpc>
              <a:spcBef>
                <a:spcPts val="4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2207" indent="-285736" defTabSz="1219140">
              <a:lnSpc>
                <a:spcPct val="100000"/>
              </a:lnSpc>
              <a:spcBef>
                <a:spcPts val="400"/>
              </a:spcBef>
              <a:buClr>
                <a:srgbClr val="CAD82A"/>
              </a:buClr>
              <a:buSzPct val="100000"/>
              <a:buChar char="»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60"/>
            <a:ext cx="416438" cy="410411"/>
          </a:xfrm>
          <a:prstGeom prst="rect">
            <a:avLst/>
          </a:prstGeom>
        </p:spPr>
        <p:txBody>
          <a:bodyPr lIns="60949" tIns="60949" rIns="60949" bIns="60949" anchor="t"/>
          <a:lstStyle>
            <a:lvl1pPr algn="l" defTabSz="914241">
              <a:defRPr sz="1867">
                <a:solidFill>
                  <a:srgbClr val="2B2B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775846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726743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Picture Layout 2">
    <p:bg>
      <p:bgPr>
        <a:solidFill>
          <a:srgbClr val="194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138117" y="114966"/>
            <a:ext cx="8345487" cy="3586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2" y="3820163"/>
            <a:ext cx="3461069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639492" y="114966"/>
            <a:ext cx="3461069" cy="3586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8114" y="3820163"/>
            <a:ext cx="3461068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734757" y="3820163"/>
            <a:ext cx="4748847" cy="29162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3431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0000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8103632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91816" y="480001"/>
            <a:ext cx="3600000" cy="5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98042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자유형: 도형 2"/>
          <p:cNvSpPr/>
          <p:nvPr/>
        </p:nvSpPr>
        <p:spPr>
          <a:xfrm>
            <a:off x="2993019" y="6761"/>
            <a:ext cx="1859664" cy="6863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738" h="21600" extrusionOk="0">
                <a:moveTo>
                  <a:pt x="7164" y="10"/>
                </a:moveTo>
                <a:cubicBezTo>
                  <a:pt x="6976" y="20"/>
                  <a:pt x="7705" y="18"/>
                  <a:pt x="7495" y="0"/>
                </a:cubicBezTo>
                <a:cubicBezTo>
                  <a:pt x="12301" y="3326"/>
                  <a:pt x="21600" y="13826"/>
                  <a:pt x="6395" y="21600"/>
                </a:cubicBezTo>
                <a:lnTo>
                  <a:pt x="0" y="21577"/>
                </a:lnTo>
                <a:cubicBezTo>
                  <a:pt x="13597" y="15590"/>
                  <a:pt x="15741" y="7785"/>
                  <a:pt x="7164" y="1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609" name="자유형: 도형 1"/>
          <p:cNvSpPr/>
          <p:nvPr/>
        </p:nvSpPr>
        <p:spPr>
          <a:xfrm>
            <a:off x="3470022" y="-4713"/>
            <a:ext cx="1527737" cy="687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57" h="21600" extrusionOk="0">
                <a:moveTo>
                  <a:pt x="4984" y="0"/>
                </a:moveTo>
                <a:cubicBezTo>
                  <a:pt x="21600" y="7874"/>
                  <a:pt x="19006" y="15018"/>
                  <a:pt x="4650" y="21600"/>
                </a:cubicBezTo>
                <a:lnTo>
                  <a:pt x="0" y="21600"/>
                </a:lnTo>
                <a:cubicBezTo>
                  <a:pt x="16381" y="15082"/>
                  <a:pt x="18542" y="7934"/>
                  <a:pt x="4984" y="0"/>
                </a:cubicBezTo>
                <a:close/>
              </a:path>
            </a:pathLst>
          </a:cu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6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010394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11633"/>
            <a:ext cx="12192000" cy="768087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79718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6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351480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64637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defRPr sz="5333">
                <a:solidFill>
                  <a:srgbClr val="404040"/>
                </a:solidFill>
              </a:defRPr>
            </a:lvl1pPr>
            <a:lvl2pPr marL="1153827" indent="-544258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–"/>
              <a:defRPr sz="5333">
                <a:solidFill>
                  <a:srgbClr val="404040"/>
                </a:solidFill>
              </a:defRPr>
            </a:lvl2pPr>
            <a:lvl3pPr marL="1727114" indent="-507974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5333">
                <a:solidFill>
                  <a:srgbClr val="404040"/>
                </a:solidFill>
              </a:defRPr>
            </a:lvl3pPr>
            <a:lvl4pPr marL="2438276" indent="-609567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–"/>
              <a:defRPr sz="5333">
                <a:solidFill>
                  <a:srgbClr val="404040"/>
                </a:solidFill>
              </a:defRPr>
            </a:lvl4pPr>
            <a:lvl5pPr marL="3047846" indent="-609567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»"/>
              <a:defRPr sz="5333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32725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6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88913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Rectangle 4"/>
          <p:cNvSpPr/>
          <p:nvPr/>
        </p:nvSpPr>
        <p:spPr>
          <a:xfrm>
            <a:off x="-2" y="1"/>
            <a:ext cx="10515468" cy="686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829" y="0"/>
                </a:lnTo>
                <a:lnTo>
                  <a:pt x="21600" y="21600"/>
                </a:lnTo>
                <a:lnTo>
                  <a:pt x="0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6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392" y="164637"/>
            <a:ext cx="11568609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392" y="932725"/>
            <a:ext cx="11568608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085781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0043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68518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64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5662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27722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9778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51838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977727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9618" y="548681"/>
            <a:ext cx="3552396" cy="354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68226" y="695936"/>
            <a:ext cx="3263553" cy="2216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3614" y="3185734"/>
            <a:ext cx="3552396" cy="354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12225" y="3332989"/>
            <a:ext cx="3263553" cy="2216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054912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01029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69117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pic>
        <p:nvPicPr>
          <p:cNvPr id="16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397" y="1630695"/>
            <a:ext cx="4497771" cy="5446712"/>
          </a:xfrm>
          <a:prstGeom prst="rect">
            <a:avLst/>
          </a:prstGeom>
          <a:ln w="12700">
            <a:miter lim="400000"/>
          </a:ln>
        </p:spPr>
      </p:pic>
      <p:sp>
        <p:nvSpPr>
          <p:cNvPr id="167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88288" y="1814894"/>
            <a:ext cx="2593955" cy="40068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789640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103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784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pic>
        <p:nvPicPr>
          <p:cNvPr id="168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801" y="1316765"/>
            <a:ext cx="8584244" cy="436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683" name="Rectangle 7"/>
          <p:cNvSpPr/>
          <p:nvPr/>
        </p:nvSpPr>
        <p:spPr>
          <a:xfrm>
            <a:off x="311696" y="5682849"/>
            <a:ext cx="11568608" cy="72248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/>
            </a:pPr>
            <a:endParaRPr sz="2400"/>
          </a:p>
        </p:txBody>
      </p:sp>
      <p:sp>
        <p:nvSpPr>
          <p:cNvPr id="168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3785" y="1873324"/>
            <a:ext cx="4114131" cy="3042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353849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54400" y="627276"/>
            <a:ext cx="3360001" cy="336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94439" y="4089359"/>
            <a:ext cx="2219963" cy="2219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12476" y="1773171"/>
            <a:ext cx="2219800" cy="22141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777749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103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784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70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9405" y="1508788"/>
            <a:ext cx="5376599" cy="2880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19405" y="4389107"/>
            <a:ext cx="5376599" cy="1920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7524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59896" y="2492896"/>
            <a:ext cx="1872208" cy="187220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8859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Rectangle 3"/>
          <p:cNvSpPr/>
          <p:nvPr/>
        </p:nvSpPr>
        <p:spPr>
          <a:xfrm>
            <a:off x="479999" y="480000"/>
            <a:ext cx="3600003" cy="589800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14" name="Rectangle 4"/>
          <p:cNvSpPr/>
          <p:nvPr/>
        </p:nvSpPr>
        <p:spPr>
          <a:xfrm>
            <a:off x="8103631" y="480000"/>
            <a:ext cx="3600003" cy="589800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1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291816" y="480000"/>
            <a:ext cx="3600000" cy="589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402593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59896" y="2492896"/>
            <a:ext cx="1872209" cy="1872209"/>
          </a:xfrm>
          <a:prstGeom prst="rect">
            <a:avLst/>
          </a:prstGeom>
          <a:ln w="889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965560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997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678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73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44001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16000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7" name="Rectangle 6"/>
          <p:cNvSpPr/>
          <p:nvPr/>
        </p:nvSpPr>
        <p:spPr>
          <a:xfrm>
            <a:off x="3072001" y="2468897"/>
            <a:ext cx="2976001" cy="3840001"/>
          </a:xfrm>
          <a:prstGeom prst="rect">
            <a:avLst/>
          </a:prstGeom>
          <a:ln w="38100">
            <a:solidFill>
              <a:srgbClr val="2B8FED"/>
            </a:solidFill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036520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Rectangle 3"/>
          <p:cNvSpPr/>
          <p:nvPr/>
        </p:nvSpPr>
        <p:spPr>
          <a:xfrm>
            <a:off x="6110732" y="0"/>
            <a:ext cx="3048001" cy="6858000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4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44000" y="931703"/>
            <a:ext cx="3048000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0732" y="3438142"/>
            <a:ext cx="3048001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63172" y="932725"/>
            <a:ext cx="3048001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439161"/>
            <a:ext cx="3048000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167129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42175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010260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75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51280" y="1699522"/>
            <a:ext cx="2649571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00221" y="1699522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42832" y="1699522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51280" y="3952861"/>
            <a:ext cx="2649571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00221" y="3952861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842832" y="3952861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5" name="Rectangle 11"/>
          <p:cNvSpPr/>
          <p:nvPr/>
        </p:nvSpPr>
        <p:spPr>
          <a:xfrm>
            <a:off x="0" y="1696861"/>
            <a:ext cx="4859365" cy="4512001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404040"/>
                </a:solidFill>
              </a:defRPr>
            </a:pPr>
            <a:endParaRPr sz="2400"/>
          </a:p>
        </p:txBody>
      </p:sp>
      <p:sp>
        <p:nvSpPr>
          <p:cNvPr id="1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777393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64637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777" name="Group 4"/>
          <p:cNvGrpSpPr/>
          <p:nvPr/>
        </p:nvGrpSpPr>
        <p:grpSpPr>
          <a:xfrm>
            <a:off x="472013" y="1508787"/>
            <a:ext cx="3799788" cy="4865563"/>
            <a:chOff x="0" y="0"/>
            <a:chExt cx="2849840" cy="3649171"/>
          </a:xfrm>
        </p:grpSpPr>
        <p:sp>
          <p:nvSpPr>
            <p:cNvPr id="1774" name="Rounded Rectangle 5"/>
            <p:cNvSpPr/>
            <p:nvPr/>
          </p:nvSpPr>
          <p:spPr>
            <a:xfrm>
              <a:off x="0" y="0"/>
              <a:ext cx="2849841" cy="3649172"/>
            </a:xfrm>
            <a:prstGeom prst="roundRect">
              <a:avLst>
                <a:gd name="adj" fmla="val 3968"/>
              </a:avLst>
            </a:prstGeom>
            <a:solidFill>
              <a:srgbClr val="2B8F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775" name="Rounded Rectangle 8"/>
            <p:cNvSpPr/>
            <p:nvPr/>
          </p:nvSpPr>
          <p:spPr>
            <a:xfrm>
              <a:off x="177923" y="215910"/>
              <a:ext cx="108521" cy="324047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776" name="Half Frame 11"/>
            <p:cNvSpPr/>
            <p:nvPr/>
          </p:nvSpPr>
          <p:spPr>
            <a:xfrm rot="5400000">
              <a:off x="2238634" y="106611"/>
              <a:ext cx="502332" cy="50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475" y="5125"/>
                  </a:lnTo>
                  <a:lnTo>
                    <a:pt x="5323" y="5125"/>
                  </a:lnTo>
                  <a:lnTo>
                    <a:pt x="5323" y="1627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/>
              </a:pPr>
              <a:endParaRPr sz="2400"/>
            </a:p>
          </p:txBody>
        </p:sp>
      </p:grpSp>
      <p:sp>
        <p:nvSpPr>
          <p:cNvPr id="17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560890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313620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자유형: 도형 2"/>
          <p:cNvSpPr/>
          <p:nvPr/>
        </p:nvSpPr>
        <p:spPr>
          <a:xfrm>
            <a:off x="2993019" y="6761"/>
            <a:ext cx="1859664" cy="6863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738" h="21600" extrusionOk="0">
                <a:moveTo>
                  <a:pt x="7164" y="10"/>
                </a:moveTo>
                <a:cubicBezTo>
                  <a:pt x="6976" y="20"/>
                  <a:pt x="7705" y="18"/>
                  <a:pt x="7495" y="0"/>
                </a:cubicBezTo>
                <a:cubicBezTo>
                  <a:pt x="12301" y="3326"/>
                  <a:pt x="21600" y="13826"/>
                  <a:pt x="6395" y="21600"/>
                </a:cubicBezTo>
                <a:lnTo>
                  <a:pt x="0" y="21577"/>
                </a:lnTo>
                <a:cubicBezTo>
                  <a:pt x="13597" y="15590"/>
                  <a:pt x="15741" y="7785"/>
                  <a:pt x="7164" y="1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93" name="자유형: 도형 1"/>
          <p:cNvSpPr/>
          <p:nvPr/>
        </p:nvSpPr>
        <p:spPr>
          <a:xfrm>
            <a:off x="3470022" y="-4713"/>
            <a:ext cx="1527737" cy="687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57" h="21600" extrusionOk="0">
                <a:moveTo>
                  <a:pt x="4984" y="0"/>
                </a:moveTo>
                <a:cubicBezTo>
                  <a:pt x="21600" y="7874"/>
                  <a:pt x="19006" y="15018"/>
                  <a:pt x="4650" y="21600"/>
                </a:cubicBezTo>
                <a:lnTo>
                  <a:pt x="0" y="21600"/>
                </a:lnTo>
                <a:cubicBezTo>
                  <a:pt x="16381" y="15082"/>
                  <a:pt x="18542" y="7934"/>
                  <a:pt x="4984" y="0"/>
                </a:cubicBezTo>
                <a:close/>
              </a:path>
            </a:pathLst>
          </a:cu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49574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asic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11633"/>
            <a:ext cx="12192000" cy="768087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79718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8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4203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asic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64637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defRPr sz="5333">
                <a:solidFill>
                  <a:srgbClr val="404040"/>
                </a:solidFill>
              </a:defRPr>
            </a:lvl1pPr>
            <a:lvl2pPr marL="1153827" indent="-544258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–"/>
              <a:defRPr sz="5333">
                <a:solidFill>
                  <a:srgbClr val="404040"/>
                </a:solidFill>
              </a:defRPr>
            </a:lvl2pPr>
            <a:lvl3pPr marL="1727114" indent="-507974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•"/>
              <a:defRPr sz="5333">
                <a:solidFill>
                  <a:srgbClr val="404040"/>
                </a:solidFill>
              </a:defRPr>
            </a:lvl3pPr>
            <a:lvl4pPr marL="2438276" indent="-609567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–"/>
              <a:defRPr sz="5333">
                <a:solidFill>
                  <a:srgbClr val="404040"/>
                </a:solidFill>
              </a:defRPr>
            </a:lvl4pPr>
            <a:lvl5pPr marL="3047846" indent="-609567" algn="ctr" defTabSz="1219140">
              <a:lnSpc>
                <a:spcPct val="100000"/>
              </a:lnSpc>
              <a:spcBef>
                <a:spcPts val="1200"/>
              </a:spcBef>
              <a:buClrTx/>
              <a:buSzPct val="100000"/>
              <a:buFontTx/>
              <a:buChar char="»"/>
              <a:defRPr sz="5333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32725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8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1893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77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6785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44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16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72000" y="2468896"/>
            <a:ext cx="2976000" cy="38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5835726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asic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Rectangle 4"/>
          <p:cNvSpPr/>
          <p:nvPr/>
        </p:nvSpPr>
        <p:spPr>
          <a:xfrm>
            <a:off x="-2" y="1"/>
            <a:ext cx="10515468" cy="686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829" y="0"/>
                </a:lnTo>
                <a:lnTo>
                  <a:pt x="21600" y="21600"/>
                </a:lnTo>
                <a:lnTo>
                  <a:pt x="0" y="215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8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392" y="164637"/>
            <a:ext cx="11568609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392" y="932725"/>
            <a:ext cx="11568608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291902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Images and Conten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0043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68518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8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5662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27722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9778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51838" y="1700809"/>
            <a:ext cx="2198492" cy="2198491"/>
          </a:xfrm>
          <a:prstGeom prst="rect">
            <a:avLst/>
          </a:prstGeom>
          <a:ln w="381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804184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9618" y="548681"/>
            <a:ext cx="3552396" cy="354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68226" y="695936"/>
            <a:ext cx="3263553" cy="2216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3614" y="3185734"/>
            <a:ext cx="3552396" cy="354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12225" y="3332989"/>
            <a:ext cx="3263553" cy="2216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511353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Images and Conten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01029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869117"/>
            <a:ext cx="12192000" cy="384044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pic>
        <p:nvPicPr>
          <p:cNvPr id="185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397" y="1630695"/>
            <a:ext cx="4497771" cy="5446712"/>
          </a:xfrm>
          <a:prstGeom prst="rect">
            <a:avLst/>
          </a:prstGeom>
          <a:ln w="12700">
            <a:miter lim="400000"/>
          </a:ln>
        </p:spPr>
      </p:pic>
      <p:sp>
        <p:nvSpPr>
          <p:cNvPr id="185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88288" y="1814894"/>
            <a:ext cx="2593955" cy="40068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603741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103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784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pic>
        <p:nvPicPr>
          <p:cNvPr id="18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4801" y="1316765"/>
            <a:ext cx="8584244" cy="436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67" name="Rectangle 7"/>
          <p:cNvSpPr/>
          <p:nvPr/>
        </p:nvSpPr>
        <p:spPr>
          <a:xfrm>
            <a:off x="311696" y="5682849"/>
            <a:ext cx="11568608" cy="72248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/>
            </a:pPr>
            <a:endParaRPr sz="2400"/>
          </a:p>
        </p:txBody>
      </p:sp>
      <p:sp>
        <p:nvSpPr>
          <p:cNvPr id="186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3785" y="1873324"/>
            <a:ext cx="4114131" cy="3042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33291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54400" y="627276"/>
            <a:ext cx="3360001" cy="336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94439" y="4089359"/>
            <a:ext cx="2219963" cy="2219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12476" y="1773171"/>
            <a:ext cx="2219800" cy="22141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629262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103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784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88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19405" y="1508788"/>
            <a:ext cx="5376599" cy="2880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8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19405" y="4389107"/>
            <a:ext cx="5376599" cy="1920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174233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Rectangle 3"/>
          <p:cNvSpPr/>
          <p:nvPr/>
        </p:nvSpPr>
        <p:spPr>
          <a:xfrm>
            <a:off x="479999" y="480000"/>
            <a:ext cx="3600003" cy="589800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898" name="Rectangle 4"/>
          <p:cNvSpPr/>
          <p:nvPr/>
        </p:nvSpPr>
        <p:spPr>
          <a:xfrm>
            <a:off x="8103631" y="480000"/>
            <a:ext cx="3600003" cy="5898003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8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291816" y="480000"/>
            <a:ext cx="3600000" cy="589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212774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Images and Contents Layout">
    <p:bg>
      <p:bgPr>
        <a:solidFill>
          <a:srgbClr val="2B8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59896" y="2492896"/>
            <a:ext cx="1872209" cy="1872209"/>
          </a:xfrm>
          <a:prstGeom prst="rect">
            <a:avLst/>
          </a:prstGeom>
          <a:ln w="88900">
            <a:solidFill>
              <a:srgbClr val="2B8FED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95124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99771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967856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44001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16000" y="2468897"/>
            <a:ext cx="2976001" cy="384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21" name="Rectangle 6"/>
          <p:cNvSpPr/>
          <p:nvPr/>
        </p:nvSpPr>
        <p:spPr>
          <a:xfrm>
            <a:off x="3072001" y="2468897"/>
            <a:ext cx="2976001" cy="3840001"/>
          </a:xfrm>
          <a:prstGeom prst="rect">
            <a:avLst/>
          </a:prstGeom>
          <a:ln w="38100">
            <a:solidFill>
              <a:srgbClr val="2B8FED"/>
            </a:solidFill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9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63981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0731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0731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63172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748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Rectangle 3"/>
          <p:cNvSpPr/>
          <p:nvPr/>
        </p:nvSpPr>
        <p:spPr>
          <a:xfrm>
            <a:off x="6110732" y="0"/>
            <a:ext cx="3048001" cy="6858000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93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44000" y="931703"/>
            <a:ext cx="3048000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0732" y="3438142"/>
            <a:ext cx="3048001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63172" y="932725"/>
            <a:ext cx="3048001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3439161"/>
            <a:ext cx="3048000" cy="2496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38684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242175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010260"/>
            <a:ext cx="12192000" cy="384045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4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51280" y="1699522"/>
            <a:ext cx="2649571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00221" y="1699522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42832" y="1699522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51280" y="3952861"/>
            <a:ext cx="2649571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00221" y="3952861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842832" y="3952861"/>
            <a:ext cx="2342985" cy="2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9" name="Rectangle 11"/>
          <p:cNvSpPr/>
          <p:nvPr/>
        </p:nvSpPr>
        <p:spPr>
          <a:xfrm>
            <a:off x="0" y="1696861"/>
            <a:ext cx="4859365" cy="4512001"/>
          </a:xfrm>
          <a:prstGeom prst="rect">
            <a:avLst/>
          </a:prstGeom>
          <a:solidFill>
            <a:srgbClr val="2B8FED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800">
                <a:solidFill>
                  <a:srgbClr val="404040"/>
                </a:solidFill>
              </a:defRPr>
            </a:pPr>
            <a:endParaRPr sz="2400"/>
          </a:p>
        </p:txBody>
      </p:sp>
      <p:sp>
        <p:nvSpPr>
          <p:cNvPr id="1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345427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64637"/>
            <a:ext cx="12192000" cy="7680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1219140">
              <a:lnSpc>
                <a:spcPct val="100000"/>
              </a:lnSpc>
              <a:spcBef>
                <a:spcPts val="1067"/>
              </a:spcBef>
              <a:buClrTx/>
              <a:buSzTx/>
              <a:buFontTx/>
              <a:buNone/>
              <a:defRPr sz="4800">
                <a:solidFill>
                  <a:srgbClr val="404040"/>
                </a:solidFill>
              </a:defRPr>
            </a:lvl1pPr>
            <a:lvl2pPr marL="1099401" indent="-48983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2pPr>
            <a:lvl3pPr marL="1676315" indent="-457175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•"/>
              <a:defRPr sz="4800">
                <a:solidFill>
                  <a:srgbClr val="404040"/>
                </a:solidFill>
              </a:defRPr>
            </a:lvl3pPr>
            <a:lvl4pPr marL="2377321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–"/>
              <a:defRPr sz="4800">
                <a:solidFill>
                  <a:srgbClr val="404040"/>
                </a:solidFill>
              </a:defRPr>
            </a:lvl4pPr>
            <a:lvl5pPr marL="2986889" indent="-548612" algn="ctr" defTabSz="1219140">
              <a:lnSpc>
                <a:spcPct val="100000"/>
              </a:lnSpc>
              <a:spcBef>
                <a:spcPts val="1067"/>
              </a:spcBef>
              <a:buClrTx/>
              <a:buSzPct val="100000"/>
              <a:buFontTx/>
              <a:buChar char="»"/>
              <a:defRPr sz="48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961" name="Group 4"/>
          <p:cNvGrpSpPr/>
          <p:nvPr/>
        </p:nvGrpSpPr>
        <p:grpSpPr>
          <a:xfrm>
            <a:off x="472013" y="1508787"/>
            <a:ext cx="3799788" cy="4865563"/>
            <a:chOff x="0" y="0"/>
            <a:chExt cx="2849840" cy="3649171"/>
          </a:xfrm>
        </p:grpSpPr>
        <p:sp>
          <p:nvSpPr>
            <p:cNvPr id="1958" name="Rounded Rectangle 5"/>
            <p:cNvSpPr/>
            <p:nvPr/>
          </p:nvSpPr>
          <p:spPr>
            <a:xfrm>
              <a:off x="0" y="0"/>
              <a:ext cx="2849841" cy="3649172"/>
            </a:xfrm>
            <a:prstGeom prst="roundRect">
              <a:avLst>
                <a:gd name="adj" fmla="val 3968"/>
              </a:avLst>
            </a:prstGeom>
            <a:solidFill>
              <a:srgbClr val="2B8F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959" name="Rounded Rectangle 8"/>
            <p:cNvSpPr/>
            <p:nvPr/>
          </p:nvSpPr>
          <p:spPr>
            <a:xfrm>
              <a:off x="177923" y="215910"/>
              <a:ext cx="108521" cy="324047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960" name="Half Frame 11"/>
            <p:cNvSpPr/>
            <p:nvPr/>
          </p:nvSpPr>
          <p:spPr>
            <a:xfrm rot="5400000">
              <a:off x="2238634" y="106611"/>
              <a:ext cx="502332" cy="50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475" y="5125"/>
                  </a:lnTo>
                  <a:lnTo>
                    <a:pt x="5323" y="5125"/>
                  </a:lnTo>
                  <a:lnTo>
                    <a:pt x="5323" y="1627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/>
              </a:pPr>
              <a:endParaRPr sz="2400"/>
            </a:p>
          </p:txBody>
        </p:sp>
      </p:grpSp>
      <p:sp>
        <p:nvSpPr>
          <p:cNvPr id="19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85123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layout">
    <p:bg>
      <p:bgPr>
        <a:solidFill>
          <a:srgbClr val="354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Freeform: Shape 1"/>
          <p:cNvSpPr/>
          <p:nvPr/>
        </p:nvSpPr>
        <p:spPr>
          <a:xfrm>
            <a:off x="-8315" y="1423107"/>
            <a:ext cx="12208636" cy="5434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8" y="3547"/>
                </a:moveTo>
                <a:lnTo>
                  <a:pt x="12638" y="3559"/>
                </a:lnTo>
                <a:lnTo>
                  <a:pt x="12645" y="3559"/>
                </a:lnTo>
                <a:lnTo>
                  <a:pt x="12645" y="3547"/>
                </a:lnTo>
                <a:close/>
                <a:moveTo>
                  <a:pt x="11244" y="2891"/>
                </a:moveTo>
                <a:lnTo>
                  <a:pt x="11244" y="2892"/>
                </a:lnTo>
                <a:cubicBezTo>
                  <a:pt x="11244" y="2892"/>
                  <a:pt x="11244" y="2892"/>
                  <a:pt x="11243" y="2892"/>
                </a:cubicBezTo>
                <a:cubicBezTo>
                  <a:pt x="11243" y="2893"/>
                  <a:pt x="11243" y="2894"/>
                  <a:pt x="11243" y="2894"/>
                </a:cubicBezTo>
                <a:cubicBezTo>
                  <a:pt x="11243" y="2893"/>
                  <a:pt x="11244" y="2893"/>
                  <a:pt x="11244" y="2892"/>
                </a:cubicBezTo>
                <a:cubicBezTo>
                  <a:pt x="11244" y="2892"/>
                  <a:pt x="11244" y="2891"/>
                  <a:pt x="11244" y="2891"/>
                </a:cubicBezTo>
                <a:cubicBezTo>
                  <a:pt x="11244" y="2891"/>
                  <a:pt x="11244" y="2891"/>
                  <a:pt x="11244" y="2891"/>
                </a:cubicBezTo>
                <a:close/>
                <a:moveTo>
                  <a:pt x="15224" y="2885"/>
                </a:moveTo>
                <a:cubicBezTo>
                  <a:pt x="15208" y="2885"/>
                  <a:pt x="15200" y="2893"/>
                  <a:pt x="15200" y="2934"/>
                </a:cubicBezTo>
                <a:cubicBezTo>
                  <a:pt x="15201" y="3134"/>
                  <a:pt x="15201" y="3336"/>
                  <a:pt x="15199" y="3537"/>
                </a:cubicBezTo>
                <a:cubicBezTo>
                  <a:pt x="15199" y="3574"/>
                  <a:pt x="15204" y="3590"/>
                  <a:pt x="15222" y="3590"/>
                </a:cubicBezTo>
                <a:cubicBezTo>
                  <a:pt x="15239" y="3590"/>
                  <a:pt x="15245" y="3576"/>
                  <a:pt x="15245" y="3537"/>
                </a:cubicBezTo>
                <a:cubicBezTo>
                  <a:pt x="15244" y="3437"/>
                  <a:pt x="15245" y="3341"/>
                  <a:pt x="15245" y="3241"/>
                </a:cubicBezTo>
                <a:cubicBezTo>
                  <a:pt x="15245" y="3140"/>
                  <a:pt x="15244" y="3037"/>
                  <a:pt x="15245" y="2936"/>
                </a:cubicBezTo>
                <a:cubicBezTo>
                  <a:pt x="15245" y="2901"/>
                  <a:pt x="15241" y="2885"/>
                  <a:pt x="15224" y="2885"/>
                </a:cubicBezTo>
                <a:close/>
                <a:moveTo>
                  <a:pt x="15472" y="2715"/>
                </a:moveTo>
                <a:cubicBezTo>
                  <a:pt x="15458" y="2715"/>
                  <a:pt x="15454" y="2732"/>
                  <a:pt x="15454" y="2759"/>
                </a:cubicBezTo>
                <a:cubicBezTo>
                  <a:pt x="15454" y="3021"/>
                  <a:pt x="15454" y="3283"/>
                  <a:pt x="15455" y="3547"/>
                </a:cubicBezTo>
                <a:cubicBezTo>
                  <a:pt x="15454" y="3578"/>
                  <a:pt x="15461" y="3590"/>
                  <a:pt x="15475" y="3590"/>
                </a:cubicBezTo>
                <a:cubicBezTo>
                  <a:pt x="15498" y="3588"/>
                  <a:pt x="15523" y="3588"/>
                  <a:pt x="15547" y="3590"/>
                </a:cubicBezTo>
                <a:cubicBezTo>
                  <a:pt x="15565" y="3592"/>
                  <a:pt x="15572" y="3576"/>
                  <a:pt x="15572" y="3534"/>
                </a:cubicBezTo>
                <a:cubicBezTo>
                  <a:pt x="15571" y="3440"/>
                  <a:pt x="15572" y="3347"/>
                  <a:pt x="15572" y="3254"/>
                </a:cubicBezTo>
                <a:cubicBezTo>
                  <a:pt x="15572" y="3233"/>
                  <a:pt x="15570" y="3202"/>
                  <a:pt x="15582" y="3202"/>
                </a:cubicBezTo>
                <a:cubicBezTo>
                  <a:pt x="15615" y="3202"/>
                  <a:pt x="15609" y="3151"/>
                  <a:pt x="15610" y="3107"/>
                </a:cubicBezTo>
                <a:cubicBezTo>
                  <a:pt x="15610" y="3074"/>
                  <a:pt x="15603" y="3066"/>
                  <a:pt x="15589" y="3066"/>
                </a:cubicBezTo>
                <a:cubicBezTo>
                  <a:pt x="15567" y="3066"/>
                  <a:pt x="15545" y="3064"/>
                  <a:pt x="15523" y="3066"/>
                </a:cubicBezTo>
                <a:cubicBezTo>
                  <a:pt x="15501" y="3068"/>
                  <a:pt x="15492" y="3045"/>
                  <a:pt x="15492" y="2998"/>
                </a:cubicBezTo>
                <a:cubicBezTo>
                  <a:pt x="15492" y="2961"/>
                  <a:pt x="15492" y="2922"/>
                  <a:pt x="15492" y="2882"/>
                </a:cubicBezTo>
                <a:cubicBezTo>
                  <a:pt x="15491" y="2882"/>
                  <a:pt x="15491" y="2882"/>
                  <a:pt x="15491" y="2882"/>
                </a:cubicBezTo>
                <a:cubicBezTo>
                  <a:pt x="15491" y="2841"/>
                  <a:pt x="15491" y="2802"/>
                  <a:pt x="15491" y="2761"/>
                </a:cubicBezTo>
                <a:cubicBezTo>
                  <a:pt x="15491" y="2730"/>
                  <a:pt x="15486" y="2715"/>
                  <a:pt x="15472" y="2715"/>
                </a:cubicBezTo>
                <a:close/>
                <a:moveTo>
                  <a:pt x="10615" y="2674"/>
                </a:moveTo>
                <a:lnTo>
                  <a:pt x="10615" y="2675"/>
                </a:lnTo>
                <a:lnTo>
                  <a:pt x="10803" y="2675"/>
                </a:lnTo>
                <a:lnTo>
                  <a:pt x="10803" y="2674"/>
                </a:lnTo>
                <a:lnTo>
                  <a:pt x="10785" y="2674"/>
                </a:lnTo>
                <a:close/>
                <a:moveTo>
                  <a:pt x="10339" y="2674"/>
                </a:moveTo>
                <a:lnTo>
                  <a:pt x="10339" y="2675"/>
                </a:lnTo>
                <a:lnTo>
                  <a:pt x="10529" y="2675"/>
                </a:lnTo>
                <a:lnTo>
                  <a:pt x="10529" y="2674"/>
                </a:lnTo>
                <a:lnTo>
                  <a:pt x="10509" y="2674"/>
                </a:lnTo>
                <a:close/>
                <a:moveTo>
                  <a:pt x="4708" y="2298"/>
                </a:moveTo>
                <a:lnTo>
                  <a:pt x="4687" y="2349"/>
                </a:lnTo>
                <a:lnTo>
                  <a:pt x="4687" y="2626"/>
                </a:lnTo>
                <a:lnTo>
                  <a:pt x="4708" y="2627"/>
                </a:lnTo>
                <a:cubicBezTo>
                  <a:pt x="4708" y="2627"/>
                  <a:pt x="4708" y="2627"/>
                  <a:pt x="4708" y="2435"/>
                </a:cubicBezTo>
                <a:close/>
                <a:moveTo>
                  <a:pt x="4461" y="2129"/>
                </a:moveTo>
                <a:cubicBezTo>
                  <a:pt x="4446" y="2129"/>
                  <a:pt x="4441" y="2143"/>
                  <a:pt x="4441" y="2174"/>
                </a:cubicBezTo>
                <a:cubicBezTo>
                  <a:pt x="4441" y="2215"/>
                  <a:pt x="4441" y="2255"/>
                  <a:pt x="4441" y="2296"/>
                </a:cubicBezTo>
                <a:cubicBezTo>
                  <a:pt x="4441" y="2296"/>
                  <a:pt x="4441" y="2296"/>
                  <a:pt x="4440" y="2296"/>
                </a:cubicBezTo>
                <a:cubicBezTo>
                  <a:pt x="4440" y="2335"/>
                  <a:pt x="4440" y="2374"/>
                  <a:pt x="4440" y="2411"/>
                </a:cubicBezTo>
                <a:cubicBezTo>
                  <a:pt x="4440" y="2459"/>
                  <a:pt x="4431" y="2482"/>
                  <a:pt x="4409" y="2479"/>
                </a:cubicBezTo>
                <a:cubicBezTo>
                  <a:pt x="4387" y="2477"/>
                  <a:pt x="4365" y="2479"/>
                  <a:pt x="4343" y="2479"/>
                </a:cubicBezTo>
                <a:cubicBezTo>
                  <a:pt x="4329" y="2479"/>
                  <a:pt x="4323" y="2488"/>
                  <a:pt x="4323" y="2521"/>
                </a:cubicBezTo>
                <a:cubicBezTo>
                  <a:pt x="4324" y="2564"/>
                  <a:pt x="4317" y="2616"/>
                  <a:pt x="4350" y="2616"/>
                </a:cubicBezTo>
                <a:cubicBezTo>
                  <a:pt x="4362" y="2616"/>
                  <a:pt x="4360" y="2647"/>
                  <a:pt x="4360" y="2667"/>
                </a:cubicBezTo>
                <a:lnTo>
                  <a:pt x="4360" y="2922"/>
                </a:lnTo>
                <a:lnTo>
                  <a:pt x="4477" y="2922"/>
                </a:lnTo>
                <a:lnTo>
                  <a:pt x="4478" y="2172"/>
                </a:lnTo>
                <a:cubicBezTo>
                  <a:pt x="4478" y="2145"/>
                  <a:pt x="4474" y="2129"/>
                  <a:pt x="4461" y="2129"/>
                </a:cubicBezTo>
                <a:close/>
                <a:moveTo>
                  <a:pt x="15396" y="2123"/>
                </a:moveTo>
                <a:cubicBezTo>
                  <a:pt x="15385" y="2123"/>
                  <a:pt x="15372" y="2117"/>
                  <a:pt x="15372" y="2150"/>
                </a:cubicBezTo>
                <a:cubicBezTo>
                  <a:pt x="15372" y="2187"/>
                  <a:pt x="15360" y="2235"/>
                  <a:pt x="15384" y="2257"/>
                </a:cubicBezTo>
                <a:cubicBezTo>
                  <a:pt x="15438" y="2309"/>
                  <a:pt x="15457" y="2406"/>
                  <a:pt x="15455" y="2532"/>
                </a:cubicBezTo>
                <a:cubicBezTo>
                  <a:pt x="15454" y="2649"/>
                  <a:pt x="15452" y="2639"/>
                  <a:pt x="15499" y="2639"/>
                </a:cubicBezTo>
                <a:cubicBezTo>
                  <a:pt x="15504" y="2639"/>
                  <a:pt x="15508" y="2639"/>
                  <a:pt x="15511" y="2641"/>
                </a:cubicBezTo>
                <a:cubicBezTo>
                  <a:pt x="15521" y="2645"/>
                  <a:pt x="15529" y="2651"/>
                  <a:pt x="15528" y="2684"/>
                </a:cubicBezTo>
                <a:cubicBezTo>
                  <a:pt x="15525" y="2750"/>
                  <a:pt x="15527" y="2814"/>
                  <a:pt x="15527" y="2880"/>
                </a:cubicBezTo>
                <a:cubicBezTo>
                  <a:pt x="15527" y="2979"/>
                  <a:pt x="15527" y="2979"/>
                  <a:pt x="15569" y="2984"/>
                </a:cubicBezTo>
                <a:cubicBezTo>
                  <a:pt x="15572" y="2984"/>
                  <a:pt x="15574" y="2986"/>
                  <a:pt x="15576" y="2986"/>
                </a:cubicBezTo>
                <a:cubicBezTo>
                  <a:pt x="15592" y="2988"/>
                  <a:pt x="15609" y="3000"/>
                  <a:pt x="15610" y="2942"/>
                </a:cubicBezTo>
                <a:cubicBezTo>
                  <a:pt x="15611" y="2841"/>
                  <a:pt x="15611" y="2835"/>
                  <a:pt x="15581" y="2833"/>
                </a:cubicBezTo>
                <a:cubicBezTo>
                  <a:pt x="15551" y="2829"/>
                  <a:pt x="15543" y="2814"/>
                  <a:pt x="15543" y="2746"/>
                </a:cubicBezTo>
                <a:cubicBezTo>
                  <a:pt x="15543" y="2651"/>
                  <a:pt x="15543" y="2559"/>
                  <a:pt x="15543" y="2466"/>
                </a:cubicBezTo>
                <a:cubicBezTo>
                  <a:pt x="15542" y="2466"/>
                  <a:pt x="15542" y="2466"/>
                  <a:pt x="15542" y="2466"/>
                </a:cubicBezTo>
                <a:cubicBezTo>
                  <a:pt x="15542" y="2371"/>
                  <a:pt x="15542" y="2276"/>
                  <a:pt x="15542" y="2181"/>
                </a:cubicBezTo>
                <a:cubicBezTo>
                  <a:pt x="15543" y="2140"/>
                  <a:pt x="15538" y="2121"/>
                  <a:pt x="15518" y="2123"/>
                </a:cubicBezTo>
                <a:cubicBezTo>
                  <a:pt x="15477" y="2125"/>
                  <a:pt x="15436" y="2123"/>
                  <a:pt x="15396" y="2123"/>
                </a:cubicBezTo>
                <a:close/>
                <a:moveTo>
                  <a:pt x="14035" y="2061"/>
                </a:moveTo>
                <a:cubicBezTo>
                  <a:pt x="14035" y="2062"/>
                  <a:pt x="14034" y="2063"/>
                  <a:pt x="14034" y="2063"/>
                </a:cubicBezTo>
                <a:cubicBezTo>
                  <a:pt x="14034" y="2063"/>
                  <a:pt x="14035" y="2063"/>
                  <a:pt x="14035" y="2063"/>
                </a:cubicBezTo>
                <a:cubicBezTo>
                  <a:pt x="14035" y="2063"/>
                  <a:pt x="14035" y="2062"/>
                  <a:pt x="14035" y="2061"/>
                </a:cubicBezTo>
                <a:close/>
                <a:moveTo>
                  <a:pt x="14138" y="2060"/>
                </a:moveTo>
                <a:cubicBezTo>
                  <a:pt x="14138" y="2061"/>
                  <a:pt x="14138" y="2061"/>
                  <a:pt x="14138" y="2062"/>
                </a:cubicBezTo>
                <a:cubicBezTo>
                  <a:pt x="14138" y="2062"/>
                  <a:pt x="14139" y="2062"/>
                  <a:pt x="14139" y="2062"/>
                </a:cubicBezTo>
                <a:cubicBezTo>
                  <a:pt x="14139" y="2061"/>
                  <a:pt x="14138" y="2061"/>
                  <a:pt x="14138" y="2060"/>
                </a:cubicBezTo>
                <a:close/>
                <a:moveTo>
                  <a:pt x="14036" y="2057"/>
                </a:moveTo>
                <a:cubicBezTo>
                  <a:pt x="14035" y="2058"/>
                  <a:pt x="14035" y="2058"/>
                  <a:pt x="14035" y="2060"/>
                </a:cubicBezTo>
                <a:cubicBezTo>
                  <a:pt x="14035" y="2060"/>
                  <a:pt x="14036" y="2060"/>
                  <a:pt x="14036" y="2060"/>
                </a:cubicBezTo>
                <a:cubicBezTo>
                  <a:pt x="14036" y="2058"/>
                  <a:pt x="14036" y="2058"/>
                  <a:pt x="14036" y="2057"/>
                </a:cubicBezTo>
                <a:close/>
                <a:moveTo>
                  <a:pt x="17685" y="1921"/>
                </a:moveTo>
                <a:lnTo>
                  <a:pt x="17685" y="2175"/>
                </a:lnTo>
                <a:lnTo>
                  <a:pt x="17702" y="2179"/>
                </a:lnTo>
                <a:cubicBezTo>
                  <a:pt x="17768" y="2209"/>
                  <a:pt x="17817" y="2338"/>
                  <a:pt x="17817" y="2493"/>
                </a:cubicBezTo>
                <a:lnTo>
                  <a:pt x="17817" y="3336"/>
                </a:lnTo>
                <a:lnTo>
                  <a:pt x="17866" y="3336"/>
                </a:lnTo>
                <a:lnTo>
                  <a:pt x="17866" y="1921"/>
                </a:lnTo>
                <a:close/>
                <a:moveTo>
                  <a:pt x="17306" y="1921"/>
                </a:moveTo>
                <a:lnTo>
                  <a:pt x="17306" y="2174"/>
                </a:lnTo>
                <a:lnTo>
                  <a:pt x="17325" y="2179"/>
                </a:lnTo>
                <a:cubicBezTo>
                  <a:pt x="17390" y="2209"/>
                  <a:pt x="17439" y="2338"/>
                  <a:pt x="17439" y="2493"/>
                </a:cubicBezTo>
                <a:lnTo>
                  <a:pt x="17439" y="3336"/>
                </a:lnTo>
                <a:lnTo>
                  <a:pt x="17531" y="3336"/>
                </a:lnTo>
                <a:lnTo>
                  <a:pt x="17531" y="2493"/>
                </a:lnTo>
                <a:lnTo>
                  <a:pt x="17531" y="2493"/>
                </a:lnTo>
                <a:lnTo>
                  <a:pt x="17531" y="2468"/>
                </a:lnTo>
                <a:lnTo>
                  <a:pt x="17532" y="2468"/>
                </a:lnTo>
                <a:lnTo>
                  <a:pt x="17534" y="2429"/>
                </a:lnTo>
                <a:cubicBezTo>
                  <a:pt x="17545" y="2301"/>
                  <a:pt x="17591" y="2200"/>
                  <a:pt x="17648" y="2177"/>
                </a:cubicBezTo>
                <a:lnTo>
                  <a:pt x="17649" y="2177"/>
                </a:lnTo>
                <a:lnTo>
                  <a:pt x="17649" y="1921"/>
                </a:lnTo>
                <a:close/>
                <a:moveTo>
                  <a:pt x="7892" y="1631"/>
                </a:moveTo>
                <a:lnTo>
                  <a:pt x="7892" y="1887"/>
                </a:lnTo>
                <a:lnTo>
                  <a:pt x="7893" y="1887"/>
                </a:lnTo>
                <a:cubicBezTo>
                  <a:pt x="7950" y="1910"/>
                  <a:pt x="7996" y="2010"/>
                  <a:pt x="8008" y="2138"/>
                </a:cubicBezTo>
                <a:lnTo>
                  <a:pt x="8009" y="2177"/>
                </a:lnTo>
                <a:lnTo>
                  <a:pt x="8010" y="2177"/>
                </a:lnTo>
                <a:lnTo>
                  <a:pt x="8010" y="3045"/>
                </a:lnTo>
                <a:lnTo>
                  <a:pt x="8103" y="3045"/>
                </a:lnTo>
                <a:lnTo>
                  <a:pt x="8103" y="2203"/>
                </a:lnTo>
                <a:cubicBezTo>
                  <a:pt x="8103" y="2047"/>
                  <a:pt x="8152" y="1918"/>
                  <a:pt x="8217" y="1888"/>
                </a:cubicBezTo>
                <a:lnTo>
                  <a:pt x="8236" y="1884"/>
                </a:lnTo>
                <a:lnTo>
                  <a:pt x="8236" y="1631"/>
                </a:lnTo>
                <a:close/>
                <a:moveTo>
                  <a:pt x="7675" y="1631"/>
                </a:moveTo>
                <a:lnTo>
                  <a:pt x="7675" y="2564"/>
                </a:lnTo>
                <a:lnTo>
                  <a:pt x="7725" y="2564"/>
                </a:lnTo>
                <a:lnTo>
                  <a:pt x="7725" y="2203"/>
                </a:lnTo>
                <a:cubicBezTo>
                  <a:pt x="7725" y="2048"/>
                  <a:pt x="7774" y="1918"/>
                  <a:pt x="7839" y="1888"/>
                </a:cubicBezTo>
                <a:lnTo>
                  <a:pt x="7856" y="1884"/>
                </a:lnTo>
                <a:lnTo>
                  <a:pt x="7856" y="1631"/>
                </a:lnTo>
                <a:close/>
                <a:moveTo>
                  <a:pt x="4415" y="1537"/>
                </a:moveTo>
                <a:cubicBezTo>
                  <a:pt x="4394" y="1534"/>
                  <a:pt x="4389" y="1553"/>
                  <a:pt x="4390" y="1594"/>
                </a:cubicBezTo>
                <a:cubicBezTo>
                  <a:pt x="4391" y="1689"/>
                  <a:pt x="4390" y="1784"/>
                  <a:pt x="4390" y="1879"/>
                </a:cubicBezTo>
                <a:cubicBezTo>
                  <a:pt x="4390" y="1879"/>
                  <a:pt x="4390" y="1879"/>
                  <a:pt x="4389" y="1879"/>
                </a:cubicBezTo>
                <a:cubicBezTo>
                  <a:pt x="4389" y="1972"/>
                  <a:pt x="4389" y="2065"/>
                  <a:pt x="4389" y="2160"/>
                </a:cubicBezTo>
                <a:cubicBezTo>
                  <a:pt x="4389" y="2228"/>
                  <a:pt x="4382" y="2242"/>
                  <a:pt x="4351" y="2246"/>
                </a:cubicBezTo>
                <a:cubicBezTo>
                  <a:pt x="4321" y="2248"/>
                  <a:pt x="4321" y="2255"/>
                  <a:pt x="4323" y="2356"/>
                </a:cubicBezTo>
                <a:cubicBezTo>
                  <a:pt x="4324" y="2413"/>
                  <a:pt x="4340" y="2401"/>
                  <a:pt x="4356" y="2399"/>
                </a:cubicBezTo>
                <a:cubicBezTo>
                  <a:pt x="4359" y="2399"/>
                  <a:pt x="4360" y="2397"/>
                  <a:pt x="4363" y="2397"/>
                </a:cubicBezTo>
                <a:cubicBezTo>
                  <a:pt x="4405" y="2393"/>
                  <a:pt x="4405" y="2393"/>
                  <a:pt x="4405" y="2294"/>
                </a:cubicBezTo>
                <a:cubicBezTo>
                  <a:pt x="4405" y="2228"/>
                  <a:pt x="4407" y="2164"/>
                  <a:pt x="4404" y="2098"/>
                </a:cubicBezTo>
                <a:cubicBezTo>
                  <a:pt x="4404" y="2065"/>
                  <a:pt x="4411" y="2059"/>
                  <a:pt x="4421" y="2054"/>
                </a:cubicBezTo>
                <a:cubicBezTo>
                  <a:pt x="4425" y="2052"/>
                  <a:pt x="4428" y="2052"/>
                  <a:pt x="4433" y="2052"/>
                </a:cubicBezTo>
                <a:cubicBezTo>
                  <a:pt x="4481" y="2052"/>
                  <a:pt x="4478" y="2063"/>
                  <a:pt x="4477" y="1945"/>
                </a:cubicBezTo>
                <a:cubicBezTo>
                  <a:pt x="4475" y="1819"/>
                  <a:pt x="4495" y="1722"/>
                  <a:pt x="4549" y="1671"/>
                </a:cubicBezTo>
                <a:cubicBezTo>
                  <a:pt x="4573" y="1648"/>
                  <a:pt x="4561" y="1601"/>
                  <a:pt x="4561" y="1563"/>
                </a:cubicBezTo>
                <a:cubicBezTo>
                  <a:pt x="4561" y="1530"/>
                  <a:pt x="4547" y="1537"/>
                  <a:pt x="4537" y="1537"/>
                </a:cubicBezTo>
                <a:cubicBezTo>
                  <a:pt x="4496" y="1537"/>
                  <a:pt x="4455" y="1539"/>
                  <a:pt x="4415" y="1537"/>
                </a:cubicBezTo>
                <a:close/>
                <a:moveTo>
                  <a:pt x="16381" y="0"/>
                </a:moveTo>
                <a:lnTo>
                  <a:pt x="16515" y="0"/>
                </a:lnTo>
                <a:lnTo>
                  <a:pt x="16577" y="2841"/>
                </a:lnTo>
                <a:lnTo>
                  <a:pt x="16723" y="2847"/>
                </a:lnTo>
                <a:lnTo>
                  <a:pt x="16722" y="3336"/>
                </a:lnTo>
                <a:lnTo>
                  <a:pt x="17153" y="3336"/>
                </a:lnTo>
                <a:lnTo>
                  <a:pt x="17153" y="2467"/>
                </a:lnTo>
                <a:lnTo>
                  <a:pt x="17154" y="2467"/>
                </a:lnTo>
                <a:lnTo>
                  <a:pt x="17155" y="2436"/>
                </a:lnTo>
                <a:cubicBezTo>
                  <a:pt x="17165" y="2307"/>
                  <a:pt x="17210" y="2205"/>
                  <a:pt x="17267" y="2179"/>
                </a:cubicBezTo>
                <a:lnTo>
                  <a:pt x="17270" y="2178"/>
                </a:lnTo>
                <a:lnTo>
                  <a:pt x="17270" y="1800"/>
                </a:lnTo>
                <a:lnTo>
                  <a:pt x="17306" y="1800"/>
                </a:lnTo>
                <a:lnTo>
                  <a:pt x="17306" y="1801"/>
                </a:lnTo>
                <a:lnTo>
                  <a:pt x="17866" y="1801"/>
                </a:lnTo>
                <a:lnTo>
                  <a:pt x="17866" y="1282"/>
                </a:lnTo>
                <a:lnTo>
                  <a:pt x="18033" y="1282"/>
                </a:lnTo>
                <a:lnTo>
                  <a:pt x="18033" y="3336"/>
                </a:lnTo>
                <a:lnTo>
                  <a:pt x="18112" y="3336"/>
                </a:lnTo>
                <a:lnTo>
                  <a:pt x="18112" y="3127"/>
                </a:lnTo>
                <a:lnTo>
                  <a:pt x="18212" y="3127"/>
                </a:lnTo>
                <a:lnTo>
                  <a:pt x="18212" y="1641"/>
                </a:lnTo>
                <a:lnTo>
                  <a:pt x="18463" y="1641"/>
                </a:lnTo>
                <a:lnTo>
                  <a:pt x="18463" y="1961"/>
                </a:lnTo>
                <a:lnTo>
                  <a:pt x="18462" y="1961"/>
                </a:lnTo>
                <a:lnTo>
                  <a:pt x="18462" y="3130"/>
                </a:lnTo>
                <a:lnTo>
                  <a:pt x="18541" y="3130"/>
                </a:lnTo>
                <a:lnTo>
                  <a:pt x="18541" y="3513"/>
                </a:lnTo>
                <a:lnTo>
                  <a:pt x="18814" y="3172"/>
                </a:lnTo>
                <a:lnTo>
                  <a:pt x="18814" y="3538"/>
                </a:lnTo>
                <a:lnTo>
                  <a:pt x="19108" y="3172"/>
                </a:lnTo>
                <a:lnTo>
                  <a:pt x="19108" y="3538"/>
                </a:lnTo>
                <a:lnTo>
                  <a:pt x="19401" y="3172"/>
                </a:lnTo>
                <a:lnTo>
                  <a:pt x="19401" y="3538"/>
                </a:lnTo>
                <a:lnTo>
                  <a:pt x="19694" y="3172"/>
                </a:lnTo>
                <a:lnTo>
                  <a:pt x="19694" y="3556"/>
                </a:lnTo>
                <a:lnTo>
                  <a:pt x="18541" y="3556"/>
                </a:lnTo>
                <a:lnTo>
                  <a:pt x="18541" y="3556"/>
                </a:lnTo>
                <a:lnTo>
                  <a:pt x="19694" y="3556"/>
                </a:lnTo>
                <a:lnTo>
                  <a:pt x="19694" y="4205"/>
                </a:lnTo>
                <a:lnTo>
                  <a:pt x="19701" y="4205"/>
                </a:lnTo>
                <a:cubicBezTo>
                  <a:pt x="19701" y="4205"/>
                  <a:pt x="19701" y="4205"/>
                  <a:pt x="19701" y="1890"/>
                </a:cubicBezTo>
                <a:cubicBezTo>
                  <a:pt x="19701" y="1890"/>
                  <a:pt x="19701" y="1890"/>
                  <a:pt x="20023" y="1890"/>
                </a:cubicBezTo>
                <a:cubicBezTo>
                  <a:pt x="20023" y="1890"/>
                  <a:pt x="20023" y="1890"/>
                  <a:pt x="20023" y="3805"/>
                </a:cubicBezTo>
                <a:cubicBezTo>
                  <a:pt x="20041" y="3689"/>
                  <a:pt x="20092" y="3437"/>
                  <a:pt x="20144" y="3437"/>
                </a:cubicBezTo>
                <a:cubicBezTo>
                  <a:pt x="20218" y="3437"/>
                  <a:pt x="20288" y="3858"/>
                  <a:pt x="20288" y="3858"/>
                </a:cubicBezTo>
                <a:cubicBezTo>
                  <a:pt x="20288" y="3858"/>
                  <a:pt x="20349" y="3437"/>
                  <a:pt x="20419" y="3437"/>
                </a:cubicBezTo>
                <a:cubicBezTo>
                  <a:pt x="20488" y="3437"/>
                  <a:pt x="20563" y="3858"/>
                  <a:pt x="20563" y="3858"/>
                </a:cubicBezTo>
                <a:cubicBezTo>
                  <a:pt x="20563" y="3858"/>
                  <a:pt x="20623" y="3437"/>
                  <a:pt x="20693" y="3437"/>
                </a:cubicBezTo>
                <a:cubicBezTo>
                  <a:pt x="20763" y="3437"/>
                  <a:pt x="20838" y="3858"/>
                  <a:pt x="20838" y="3858"/>
                </a:cubicBezTo>
                <a:cubicBezTo>
                  <a:pt x="20838" y="3858"/>
                  <a:pt x="20838" y="3858"/>
                  <a:pt x="20838" y="3952"/>
                </a:cubicBezTo>
                <a:cubicBezTo>
                  <a:pt x="20838" y="3952"/>
                  <a:pt x="20838" y="3952"/>
                  <a:pt x="20968" y="3952"/>
                </a:cubicBezTo>
                <a:cubicBezTo>
                  <a:pt x="20968" y="3952"/>
                  <a:pt x="20968" y="3952"/>
                  <a:pt x="20968" y="3658"/>
                </a:cubicBezTo>
                <a:cubicBezTo>
                  <a:pt x="20875" y="3616"/>
                  <a:pt x="20805" y="3426"/>
                  <a:pt x="20805" y="3205"/>
                </a:cubicBezTo>
                <a:cubicBezTo>
                  <a:pt x="20805" y="2984"/>
                  <a:pt x="20875" y="2795"/>
                  <a:pt x="20968" y="2753"/>
                </a:cubicBezTo>
                <a:cubicBezTo>
                  <a:pt x="20968" y="2753"/>
                  <a:pt x="20968" y="2753"/>
                  <a:pt x="20968" y="2237"/>
                </a:cubicBezTo>
                <a:cubicBezTo>
                  <a:pt x="20968" y="2237"/>
                  <a:pt x="20968" y="2237"/>
                  <a:pt x="21052" y="2237"/>
                </a:cubicBezTo>
                <a:cubicBezTo>
                  <a:pt x="21052" y="2237"/>
                  <a:pt x="21052" y="2237"/>
                  <a:pt x="21052" y="2753"/>
                </a:cubicBezTo>
                <a:cubicBezTo>
                  <a:pt x="21145" y="2795"/>
                  <a:pt x="21215" y="2984"/>
                  <a:pt x="21215" y="3205"/>
                </a:cubicBezTo>
                <a:cubicBezTo>
                  <a:pt x="21215" y="3437"/>
                  <a:pt x="21145" y="3616"/>
                  <a:pt x="21052" y="3658"/>
                </a:cubicBezTo>
                <a:cubicBezTo>
                  <a:pt x="21052" y="3658"/>
                  <a:pt x="21052" y="3658"/>
                  <a:pt x="21052" y="3952"/>
                </a:cubicBezTo>
                <a:cubicBezTo>
                  <a:pt x="21052" y="3952"/>
                  <a:pt x="21052" y="3952"/>
                  <a:pt x="21164" y="3952"/>
                </a:cubicBezTo>
                <a:cubicBezTo>
                  <a:pt x="21164" y="3952"/>
                  <a:pt x="21164" y="3952"/>
                  <a:pt x="21164" y="3647"/>
                </a:cubicBezTo>
                <a:cubicBezTo>
                  <a:pt x="21164" y="3647"/>
                  <a:pt x="21164" y="3647"/>
                  <a:pt x="21304" y="3647"/>
                </a:cubicBezTo>
                <a:cubicBezTo>
                  <a:pt x="21304" y="3647"/>
                  <a:pt x="21304" y="3647"/>
                  <a:pt x="21304" y="3247"/>
                </a:cubicBezTo>
                <a:cubicBezTo>
                  <a:pt x="21304" y="3247"/>
                  <a:pt x="21304" y="3247"/>
                  <a:pt x="21506" y="3247"/>
                </a:cubicBezTo>
                <a:lnTo>
                  <a:pt x="21585" y="3247"/>
                </a:lnTo>
                <a:lnTo>
                  <a:pt x="21585" y="4392"/>
                </a:lnTo>
                <a:lnTo>
                  <a:pt x="21600" y="4392"/>
                </a:lnTo>
                <a:lnTo>
                  <a:pt x="21600" y="4870"/>
                </a:lnTo>
                <a:lnTo>
                  <a:pt x="21600" y="4870"/>
                </a:lnTo>
                <a:lnTo>
                  <a:pt x="21600" y="4960"/>
                </a:lnTo>
                <a:lnTo>
                  <a:pt x="21585" y="4960"/>
                </a:lnTo>
                <a:lnTo>
                  <a:pt x="21585" y="21600"/>
                </a:lnTo>
                <a:lnTo>
                  <a:pt x="15" y="21600"/>
                </a:lnTo>
                <a:lnTo>
                  <a:pt x="15" y="4960"/>
                </a:lnTo>
                <a:lnTo>
                  <a:pt x="0" y="4960"/>
                </a:lnTo>
                <a:lnTo>
                  <a:pt x="0" y="4226"/>
                </a:lnTo>
                <a:lnTo>
                  <a:pt x="100" y="4226"/>
                </a:lnTo>
                <a:cubicBezTo>
                  <a:pt x="146" y="4226"/>
                  <a:pt x="199" y="4226"/>
                  <a:pt x="260" y="4226"/>
                </a:cubicBezTo>
                <a:cubicBezTo>
                  <a:pt x="260" y="4226"/>
                  <a:pt x="260" y="4226"/>
                  <a:pt x="260" y="1911"/>
                </a:cubicBezTo>
                <a:cubicBezTo>
                  <a:pt x="260" y="1911"/>
                  <a:pt x="260" y="1911"/>
                  <a:pt x="581" y="1911"/>
                </a:cubicBezTo>
                <a:cubicBezTo>
                  <a:pt x="581" y="1911"/>
                  <a:pt x="581" y="1911"/>
                  <a:pt x="581" y="3827"/>
                </a:cubicBezTo>
                <a:cubicBezTo>
                  <a:pt x="600" y="3711"/>
                  <a:pt x="651" y="3458"/>
                  <a:pt x="703" y="3458"/>
                </a:cubicBezTo>
                <a:cubicBezTo>
                  <a:pt x="777" y="3458"/>
                  <a:pt x="847" y="3879"/>
                  <a:pt x="847" y="3879"/>
                </a:cubicBezTo>
                <a:cubicBezTo>
                  <a:pt x="847" y="3879"/>
                  <a:pt x="907" y="3458"/>
                  <a:pt x="977" y="3458"/>
                </a:cubicBezTo>
                <a:cubicBezTo>
                  <a:pt x="1047" y="3458"/>
                  <a:pt x="1122" y="3879"/>
                  <a:pt x="1122" y="3879"/>
                </a:cubicBezTo>
                <a:cubicBezTo>
                  <a:pt x="1122" y="3879"/>
                  <a:pt x="1182" y="3458"/>
                  <a:pt x="1252" y="3458"/>
                </a:cubicBezTo>
                <a:cubicBezTo>
                  <a:pt x="1322" y="3458"/>
                  <a:pt x="1397" y="3879"/>
                  <a:pt x="1397" y="3879"/>
                </a:cubicBezTo>
                <a:cubicBezTo>
                  <a:pt x="1397" y="3879"/>
                  <a:pt x="1397" y="3879"/>
                  <a:pt x="1397" y="3974"/>
                </a:cubicBezTo>
                <a:cubicBezTo>
                  <a:pt x="1397" y="3974"/>
                  <a:pt x="1397" y="3974"/>
                  <a:pt x="1527" y="3974"/>
                </a:cubicBezTo>
                <a:cubicBezTo>
                  <a:pt x="1527" y="3974"/>
                  <a:pt x="1527" y="3974"/>
                  <a:pt x="1527" y="3679"/>
                </a:cubicBezTo>
                <a:cubicBezTo>
                  <a:pt x="1434" y="3637"/>
                  <a:pt x="1364" y="3448"/>
                  <a:pt x="1364" y="3227"/>
                </a:cubicBezTo>
                <a:cubicBezTo>
                  <a:pt x="1364" y="3006"/>
                  <a:pt x="1434" y="2816"/>
                  <a:pt x="1527" y="2774"/>
                </a:cubicBezTo>
                <a:cubicBezTo>
                  <a:pt x="1527" y="2774"/>
                  <a:pt x="1527" y="2774"/>
                  <a:pt x="1527" y="2259"/>
                </a:cubicBezTo>
                <a:cubicBezTo>
                  <a:pt x="1527" y="2259"/>
                  <a:pt x="1527" y="2259"/>
                  <a:pt x="1611" y="2259"/>
                </a:cubicBezTo>
                <a:cubicBezTo>
                  <a:pt x="1611" y="2259"/>
                  <a:pt x="1611" y="2259"/>
                  <a:pt x="1611" y="2774"/>
                </a:cubicBezTo>
                <a:cubicBezTo>
                  <a:pt x="1704" y="2816"/>
                  <a:pt x="1774" y="3006"/>
                  <a:pt x="1774" y="3227"/>
                </a:cubicBezTo>
                <a:cubicBezTo>
                  <a:pt x="1774" y="3458"/>
                  <a:pt x="1704" y="3637"/>
                  <a:pt x="1611" y="3679"/>
                </a:cubicBezTo>
                <a:cubicBezTo>
                  <a:pt x="1611" y="3679"/>
                  <a:pt x="1611" y="3679"/>
                  <a:pt x="1611" y="3974"/>
                </a:cubicBezTo>
                <a:cubicBezTo>
                  <a:pt x="1611" y="3974"/>
                  <a:pt x="1611" y="3974"/>
                  <a:pt x="1723" y="3974"/>
                </a:cubicBezTo>
                <a:cubicBezTo>
                  <a:pt x="1723" y="3974"/>
                  <a:pt x="1723" y="3974"/>
                  <a:pt x="1723" y="3669"/>
                </a:cubicBezTo>
                <a:cubicBezTo>
                  <a:pt x="1723" y="3669"/>
                  <a:pt x="1723" y="3669"/>
                  <a:pt x="1862" y="3669"/>
                </a:cubicBezTo>
                <a:cubicBezTo>
                  <a:pt x="1862" y="3669"/>
                  <a:pt x="1862" y="3669"/>
                  <a:pt x="1862" y="3269"/>
                </a:cubicBezTo>
                <a:cubicBezTo>
                  <a:pt x="1862" y="3269"/>
                  <a:pt x="1862" y="3269"/>
                  <a:pt x="2165" y="3269"/>
                </a:cubicBezTo>
                <a:cubicBezTo>
                  <a:pt x="2165" y="3269"/>
                  <a:pt x="2165" y="3269"/>
                  <a:pt x="2165" y="2122"/>
                </a:cubicBezTo>
                <a:cubicBezTo>
                  <a:pt x="2165" y="2122"/>
                  <a:pt x="2165" y="2122"/>
                  <a:pt x="2570" y="2122"/>
                </a:cubicBezTo>
                <a:cubicBezTo>
                  <a:pt x="2570" y="2122"/>
                  <a:pt x="2570" y="2122"/>
                  <a:pt x="2570" y="3290"/>
                </a:cubicBezTo>
                <a:cubicBezTo>
                  <a:pt x="2570" y="3290"/>
                  <a:pt x="2570" y="3290"/>
                  <a:pt x="2985" y="3290"/>
                </a:cubicBezTo>
                <a:cubicBezTo>
                  <a:pt x="2985" y="3290"/>
                  <a:pt x="2985" y="3290"/>
                  <a:pt x="2985" y="2564"/>
                </a:cubicBezTo>
                <a:cubicBezTo>
                  <a:pt x="2985" y="2564"/>
                  <a:pt x="2985" y="2564"/>
                  <a:pt x="3177" y="2564"/>
                </a:cubicBezTo>
                <a:lnTo>
                  <a:pt x="3210" y="2564"/>
                </a:lnTo>
                <a:lnTo>
                  <a:pt x="3209" y="2261"/>
                </a:lnTo>
                <a:lnTo>
                  <a:pt x="3356" y="2255"/>
                </a:lnTo>
                <a:lnTo>
                  <a:pt x="3393" y="537"/>
                </a:lnTo>
                <a:lnTo>
                  <a:pt x="3575" y="537"/>
                </a:lnTo>
                <a:lnTo>
                  <a:pt x="3611" y="2257"/>
                </a:lnTo>
                <a:lnTo>
                  <a:pt x="3689" y="2263"/>
                </a:lnTo>
                <a:lnTo>
                  <a:pt x="3724" y="984"/>
                </a:lnTo>
                <a:lnTo>
                  <a:pt x="3913" y="984"/>
                </a:lnTo>
                <a:lnTo>
                  <a:pt x="3946" y="2273"/>
                </a:lnTo>
                <a:lnTo>
                  <a:pt x="4058" y="2286"/>
                </a:lnTo>
                <a:cubicBezTo>
                  <a:pt x="4058" y="2162"/>
                  <a:pt x="4058" y="2036"/>
                  <a:pt x="4058" y="1912"/>
                </a:cubicBezTo>
                <a:cubicBezTo>
                  <a:pt x="4058" y="1815"/>
                  <a:pt x="4076" y="1739"/>
                  <a:pt x="4114" y="1689"/>
                </a:cubicBezTo>
                <a:cubicBezTo>
                  <a:pt x="4121" y="1681"/>
                  <a:pt x="4125" y="1673"/>
                  <a:pt x="4129" y="1658"/>
                </a:cubicBezTo>
                <a:cubicBezTo>
                  <a:pt x="4137" y="1623"/>
                  <a:pt x="4185" y="1611"/>
                  <a:pt x="4193" y="1644"/>
                </a:cubicBezTo>
                <a:cubicBezTo>
                  <a:pt x="4202" y="1677"/>
                  <a:pt x="4214" y="1689"/>
                  <a:pt x="4225" y="1710"/>
                </a:cubicBezTo>
                <a:cubicBezTo>
                  <a:pt x="4251" y="1755"/>
                  <a:pt x="4267" y="1813"/>
                  <a:pt x="4267" y="1885"/>
                </a:cubicBezTo>
                <a:cubicBezTo>
                  <a:pt x="4267" y="1937"/>
                  <a:pt x="4276" y="1951"/>
                  <a:pt x="4296" y="1945"/>
                </a:cubicBezTo>
                <a:cubicBezTo>
                  <a:pt x="4316" y="1939"/>
                  <a:pt x="4325" y="1964"/>
                  <a:pt x="4324" y="2007"/>
                </a:cubicBezTo>
                <a:cubicBezTo>
                  <a:pt x="4323" y="2040"/>
                  <a:pt x="4324" y="2073"/>
                  <a:pt x="4324" y="2108"/>
                </a:cubicBezTo>
                <a:cubicBezTo>
                  <a:pt x="4324" y="2123"/>
                  <a:pt x="4323" y="2139"/>
                  <a:pt x="4332" y="2141"/>
                </a:cubicBezTo>
                <a:cubicBezTo>
                  <a:pt x="4342" y="2143"/>
                  <a:pt x="4342" y="2123"/>
                  <a:pt x="4342" y="2106"/>
                </a:cubicBezTo>
                <a:cubicBezTo>
                  <a:pt x="4343" y="2052"/>
                  <a:pt x="4345" y="1997"/>
                  <a:pt x="4345" y="1943"/>
                </a:cubicBezTo>
                <a:cubicBezTo>
                  <a:pt x="4346" y="1799"/>
                  <a:pt x="4346" y="1654"/>
                  <a:pt x="4345" y="1510"/>
                </a:cubicBezTo>
                <a:cubicBezTo>
                  <a:pt x="4345" y="1466"/>
                  <a:pt x="4351" y="1437"/>
                  <a:pt x="4373" y="1437"/>
                </a:cubicBezTo>
                <a:cubicBezTo>
                  <a:pt x="4443" y="1437"/>
                  <a:pt x="4513" y="1437"/>
                  <a:pt x="4583" y="1437"/>
                </a:cubicBezTo>
                <a:cubicBezTo>
                  <a:pt x="4600" y="1437"/>
                  <a:pt x="4608" y="1458"/>
                  <a:pt x="4607" y="1497"/>
                </a:cubicBezTo>
                <a:cubicBezTo>
                  <a:pt x="4607" y="1534"/>
                  <a:pt x="4608" y="1572"/>
                  <a:pt x="4607" y="1609"/>
                </a:cubicBezTo>
                <a:cubicBezTo>
                  <a:pt x="4605" y="1650"/>
                  <a:pt x="4611" y="1673"/>
                  <a:pt x="4629" y="1689"/>
                </a:cubicBezTo>
                <a:cubicBezTo>
                  <a:pt x="4667" y="1728"/>
                  <a:pt x="4686" y="1801"/>
                  <a:pt x="4686" y="1896"/>
                </a:cubicBezTo>
                <a:cubicBezTo>
                  <a:pt x="4686" y="1962"/>
                  <a:pt x="4686" y="2030"/>
                  <a:pt x="4686" y="2096"/>
                </a:cubicBezTo>
                <a:cubicBezTo>
                  <a:pt x="4686" y="2155"/>
                  <a:pt x="4685" y="2180"/>
                  <a:pt x="4690" y="2191"/>
                </a:cubicBezTo>
                <a:lnTo>
                  <a:pt x="4708" y="2195"/>
                </a:lnTo>
                <a:lnTo>
                  <a:pt x="4708" y="1979"/>
                </a:lnTo>
                <a:cubicBezTo>
                  <a:pt x="4708" y="1763"/>
                  <a:pt x="4708" y="1475"/>
                  <a:pt x="4708" y="1090"/>
                </a:cubicBezTo>
                <a:cubicBezTo>
                  <a:pt x="4708" y="1090"/>
                  <a:pt x="4708" y="1090"/>
                  <a:pt x="5160" y="1090"/>
                </a:cubicBezTo>
                <a:cubicBezTo>
                  <a:pt x="5160" y="1090"/>
                  <a:pt x="5160" y="1090"/>
                  <a:pt x="5160" y="2480"/>
                </a:cubicBezTo>
                <a:cubicBezTo>
                  <a:pt x="5160" y="2480"/>
                  <a:pt x="5160" y="2480"/>
                  <a:pt x="5491" y="2480"/>
                </a:cubicBezTo>
                <a:cubicBezTo>
                  <a:pt x="5491" y="2480"/>
                  <a:pt x="5491" y="2480"/>
                  <a:pt x="5491" y="3732"/>
                </a:cubicBezTo>
                <a:cubicBezTo>
                  <a:pt x="5491" y="3732"/>
                  <a:pt x="5491" y="3732"/>
                  <a:pt x="5756" y="3732"/>
                </a:cubicBezTo>
                <a:cubicBezTo>
                  <a:pt x="5756" y="3732"/>
                  <a:pt x="5756" y="3732"/>
                  <a:pt x="5756" y="3311"/>
                </a:cubicBezTo>
                <a:cubicBezTo>
                  <a:pt x="5756" y="3311"/>
                  <a:pt x="5756" y="3311"/>
                  <a:pt x="6120" y="3311"/>
                </a:cubicBezTo>
                <a:cubicBezTo>
                  <a:pt x="6120" y="3311"/>
                  <a:pt x="6120" y="3311"/>
                  <a:pt x="6120" y="1785"/>
                </a:cubicBezTo>
                <a:cubicBezTo>
                  <a:pt x="6120" y="1785"/>
                  <a:pt x="6120" y="1785"/>
                  <a:pt x="6404" y="1785"/>
                </a:cubicBezTo>
                <a:cubicBezTo>
                  <a:pt x="6404" y="1785"/>
                  <a:pt x="6404" y="1785"/>
                  <a:pt x="6404" y="3269"/>
                </a:cubicBezTo>
                <a:cubicBezTo>
                  <a:pt x="6404" y="3269"/>
                  <a:pt x="6404" y="3269"/>
                  <a:pt x="6576" y="3269"/>
                </a:cubicBezTo>
                <a:cubicBezTo>
                  <a:pt x="6576" y="3269"/>
                  <a:pt x="6576" y="3269"/>
                  <a:pt x="6576" y="2122"/>
                </a:cubicBezTo>
                <a:cubicBezTo>
                  <a:pt x="6576" y="2122"/>
                  <a:pt x="6576" y="2122"/>
                  <a:pt x="6986" y="2122"/>
                </a:cubicBezTo>
                <a:cubicBezTo>
                  <a:pt x="6986" y="2122"/>
                  <a:pt x="6986" y="2122"/>
                  <a:pt x="6986" y="3290"/>
                </a:cubicBezTo>
                <a:cubicBezTo>
                  <a:pt x="6986" y="3290"/>
                  <a:pt x="6986" y="3290"/>
                  <a:pt x="6993" y="3290"/>
                </a:cubicBezTo>
                <a:lnTo>
                  <a:pt x="7000" y="3290"/>
                </a:lnTo>
                <a:lnTo>
                  <a:pt x="7000" y="2840"/>
                </a:lnTo>
                <a:lnTo>
                  <a:pt x="7079" y="2840"/>
                </a:lnTo>
                <a:lnTo>
                  <a:pt x="7079" y="1671"/>
                </a:lnTo>
                <a:lnTo>
                  <a:pt x="7079" y="1671"/>
                </a:lnTo>
                <a:lnTo>
                  <a:pt x="7079" y="1350"/>
                </a:lnTo>
                <a:lnTo>
                  <a:pt x="7329" y="1350"/>
                </a:lnTo>
                <a:lnTo>
                  <a:pt x="7329" y="2836"/>
                </a:lnTo>
                <a:lnTo>
                  <a:pt x="7401" y="2836"/>
                </a:lnTo>
                <a:lnTo>
                  <a:pt x="7401" y="2803"/>
                </a:lnTo>
                <a:cubicBezTo>
                  <a:pt x="7401" y="2734"/>
                  <a:pt x="7401" y="2655"/>
                  <a:pt x="7401" y="2564"/>
                </a:cubicBezTo>
                <a:cubicBezTo>
                  <a:pt x="7401" y="2564"/>
                  <a:pt x="7401" y="2564"/>
                  <a:pt x="7457" y="2564"/>
                </a:cubicBezTo>
                <a:lnTo>
                  <a:pt x="7509" y="2564"/>
                </a:lnTo>
                <a:lnTo>
                  <a:pt x="7509" y="992"/>
                </a:lnTo>
                <a:lnTo>
                  <a:pt x="7675" y="992"/>
                </a:lnTo>
                <a:lnTo>
                  <a:pt x="7675" y="1510"/>
                </a:lnTo>
                <a:lnTo>
                  <a:pt x="8236" y="1510"/>
                </a:lnTo>
                <a:lnTo>
                  <a:pt x="8236" y="1509"/>
                </a:lnTo>
                <a:lnTo>
                  <a:pt x="8271" y="1509"/>
                </a:lnTo>
                <a:lnTo>
                  <a:pt x="8271" y="1887"/>
                </a:lnTo>
                <a:lnTo>
                  <a:pt x="8274" y="1888"/>
                </a:lnTo>
                <a:cubicBezTo>
                  <a:pt x="8331" y="1914"/>
                  <a:pt x="8376" y="2017"/>
                  <a:pt x="8386" y="2146"/>
                </a:cubicBezTo>
                <a:lnTo>
                  <a:pt x="8387" y="2177"/>
                </a:lnTo>
                <a:lnTo>
                  <a:pt x="8388" y="2177"/>
                </a:lnTo>
                <a:lnTo>
                  <a:pt x="8388" y="2941"/>
                </a:lnTo>
                <a:lnTo>
                  <a:pt x="8430" y="2943"/>
                </a:lnTo>
                <a:cubicBezTo>
                  <a:pt x="8430" y="2943"/>
                  <a:pt x="8430" y="2943"/>
                  <a:pt x="8430" y="2648"/>
                </a:cubicBezTo>
                <a:cubicBezTo>
                  <a:pt x="8430" y="2648"/>
                  <a:pt x="8430" y="2648"/>
                  <a:pt x="8668" y="2648"/>
                </a:cubicBezTo>
                <a:cubicBezTo>
                  <a:pt x="8668" y="2648"/>
                  <a:pt x="8668" y="2648"/>
                  <a:pt x="8668" y="2922"/>
                </a:cubicBezTo>
                <a:cubicBezTo>
                  <a:pt x="8668" y="2922"/>
                  <a:pt x="8668" y="2922"/>
                  <a:pt x="8896" y="2922"/>
                </a:cubicBezTo>
                <a:cubicBezTo>
                  <a:pt x="8896" y="2922"/>
                  <a:pt x="8896" y="2922"/>
                  <a:pt x="8896" y="2616"/>
                </a:cubicBezTo>
                <a:cubicBezTo>
                  <a:pt x="8896" y="2616"/>
                  <a:pt x="8896" y="2616"/>
                  <a:pt x="9119" y="2627"/>
                </a:cubicBezTo>
                <a:cubicBezTo>
                  <a:pt x="9119" y="2627"/>
                  <a:pt x="9119" y="2627"/>
                  <a:pt x="9119" y="1469"/>
                </a:cubicBezTo>
                <a:cubicBezTo>
                  <a:pt x="9119" y="1469"/>
                  <a:pt x="9119" y="1469"/>
                  <a:pt x="9571" y="1469"/>
                </a:cubicBezTo>
                <a:cubicBezTo>
                  <a:pt x="9571" y="1469"/>
                  <a:pt x="9571" y="1469"/>
                  <a:pt x="9571" y="2480"/>
                </a:cubicBezTo>
                <a:cubicBezTo>
                  <a:pt x="9571" y="2480"/>
                  <a:pt x="9571" y="2480"/>
                  <a:pt x="9907" y="2480"/>
                </a:cubicBezTo>
                <a:cubicBezTo>
                  <a:pt x="9907" y="2480"/>
                  <a:pt x="9907" y="2480"/>
                  <a:pt x="9907" y="2710"/>
                </a:cubicBezTo>
                <a:lnTo>
                  <a:pt x="9907" y="2753"/>
                </a:lnTo>
                <a:lnTo>
                  <a:pt x="9959" y="2753"/>
                </a:lnTo>
                <a:lnTo>
                  <a:pt x="9959" y="2675"/>
                </a:lnTo>
                <a:lnTo>
                  <a:pt x="10252" y="2675"/>
                </a:lnTo>
                <a:lnTo>
                  <a:pt x="10252" y="2674"/>
                </a:lnTo>
                <a:lnTo>
                  <a:pt x="9959" y="2674"/>
                </a:lnTo>
                <a:lnTo>
                  <a:pt x="10248" y="2290"/>
                </a:lnTo>
                <a:lnTo>
                  <a:pt x="10248" y="2656"/>
                </a:lnTo>
                <a:lnTo>
                  <a:pt x="10523" y="2290"/>
                </a:lnTo>
                <a:lnTo>
                  <a:pt x="10523" y="2656"/>
                </a:lnTo>
                <a:lnTo>
                  <a:pt x="10798" y="2290"/>
                </a:lnTo>
                <a:lnTo>
                  <a:pt x="10798" y="2656"/>
                </a:lnTo>
                <a:lnTo>
                  <a:pt x="11073" y="2290"/>
                </a:lnTo>
                <a:lnTo>
                  <a:pt x="11073" y="2674"/>
                </a:lnTo>
                <a:lnTo>
                  <a:pt x="10889" y="2674"/>
                </a:lnTo>
                <a:lnTo>
                  <a:pt x="10889" y="2675"/>
                </a:lnTo>
                <a:lnTo>
                  <a:pt x="11073" y="2675"/>
                </a:lnTo>
                <a:lnTo>
                  <a:pt x="11073" y="2887"/>
                </a:lnTo>
                <a:lnTo>
                  <a:pt x="11234" y="2887"/>
                </a:lnTo>
                <a:cubicBezTo>
                  <a:pt x="11242" y="2887"/>
                  <a:pt x="11242" y="2886"/>
                  <a:pt x="11242" y="2868"/>
                </a:cubicBezTo>
                <a:cubicBezTo>
                  <a:pt x="11242" y="2777"/>
                  <a:pt x="11242" y="2687"/>
                  <a:pt x="11242" y="2596"/>
                </a:cubicBezTo>
                <a:cubicBezTo>
                  <a:pt x="11242" y="2588"/>
                  <a:pt x="11242" y="2582"/>
                  <a:pt x="11238" y="2577"/>
                </a:cubicBezTo>
                <a:cubicBezTo>
                  <a:pt x="11232" y="2570"/>
                  <a:pt x="11232" y="2560"/>
                  <a:pt x="11239" y="2551"/>
                </a:cubicBezTo>
                <a:cubicBezTo>
                  <a:pt x="11242" y="2547"/>
                  <a:pt x="11243" y="2543"/>
                  <a:pt x="11243" y="2536"/>
                </a:cubicBezTo>
                <a:cubicBezTo>
                  <a:pt x="11243" y="2472"/>
                  <a:pt x="11243" y="2408"/>
                  <a:pt x="11243" y="2344"/>
                </a:cubicBezTo>
                <a:cubicBezTo>
                  <a:pt x="11243" y="2336"/>
                  <a:pt x="11241" y="2331"/>
                  <a:pt x="11238" y="2327"/>
                </a:cubicBezTo>
                <a:cubicBezTo>
                  <a:pt x="11232" y="2320"/>
                  <a:pt x="11232" y="2311"/>
                  <a:pt x="11238" y="2305"/>
                </a:cubicBezTo>
                <a:cubicBezTo>
                  <a:pt x="11243" y="2300"/>
                  <a:pt x="11243" y="2293"/>
                  <a:pt x="11243" y="2284"/>
                </a:cubicBezTo>
                <a:cubicBezTo>
                  <a:pt x="11243" y="2222"/>
                  <a:pt x="11243" y="2161"/>
                  <a:pt x="11243" y="2099"/>
                </a:cubicBezTo>
                <a:cubicBezTo>
                  <a:pt x="11243" y="2090"/>
                  <a:pt x="11242" y="2083"/>
                  <a:pt x="11238" y="2078"/>
                </a:cubicBezTo>
                <a:cubicBezTo>
                  <a:pt x="11232" y="2072"/>
                  <a:pt x="11232" y="2059"/>
                  <a:pt x="11238" y="2053"/>
                </a:cubicBezTo>
                <a:cubicBezTo>
                  <a:pt x="11242" y="2048"/>
                  <a:pt x="11242" y="2042"/>
                  <a:pt x="11242" y="2034"/>
                </a:cubicBezTo>
                <a:cubicBezTo>
                  <a:pt x="11242" y="1974"/>
                  <a:pt x="11242" y="1913"/>
                  <a:pt x="11242" y="1852"/>
                </a:cubicBezTo>
                <a:cubicBezTo>
                  <a:pt x="11242" y="1844"/>
                  <a:pt x="11242" y="1837"/>
                  <a:pt x="11237" y="1832"/>
                </a:cubicBezTo>
                <a:cubicBezTo>
                  <a:pt x="11232" y="1826"/>
                  <a:pt x="11232" y="1813"/>
                  <a:pt x="11238" y="1807"/>
                </a:cubicBezTo>
                <a:cubicBezTo>
                  <a:pt x="11242" y="1803"/>
                  <a:pt x="11242" y="1798"/>
                  <a:pt x="11242" y="1790"/>
                </a:cubicBezTo>
                <a:cubicBezTo>
                  <a:pt x="11242" y="1726"/>
                  <a:pt x="11242" y="1662"/>
                  <a:pt x="11242" y="1598"/>
                </a:cubicBezTo>
                <a:cubicBezTo>
                  <a:pt x="11242" y="1590"/>
                  <a:pt x="11241" y="1587"/>
                  <a:pt x="11238" y="1582"/>
                </a:cubicBezTo>
                <a:cubicBezTo>
                  <a:pt x="11232" y="1574"/>
                  <a:pt x="11232" y="1563"/>
                  <a:pt x="11238" y="1556"/>
                </a:cubicBezTo>
                <a:cubicBezTo>
                  <a:pt x="11242" y="1551"/>
                  <a:pt x="11242" y="1546"/>
                  <a:pt x="11242" y="1539"/>
                </a:cubicBezTo>
                <a:cubicBezTo>
                  <a:pt x="11242" y="1477"/>
                  <a:pt x="11242" y="1415"/>
                  <a:pt x="11242" y="1354"/>
                </a:cubicBezTo>
                <a:cubicBezTo>
                  <a:pt x="11242" y="1346"/>
                  <a:pt x="11242" y="1340"/>
                  <a:pt x="11238" y="1335"/>
                </a:cubicBezTo>
                <a:cubicBezTo>
                  <a:pt x="11232" y="1328"/>
                  <a:pt x="11232" y="1317"/>
                  <a:pt x="11239" y="1309"/>
                </a:cubicBezTo>
                <a:cubicBezTo>
                  <a:pt x="11242" y="1305"/>
                  <a:pt x="11243" y="1301"/>
                  <a:pt x="11243" y="1294"/>
                </a:cubicBezTo>
                <a:cubicBezTo>
                  <a:pt x="11243" y="1230"/>
                  <a:pt x="11243" y="1166"/>
                  <a:pt x="11243" y="1102"/>
                </a:cubicBezTo>
                <a:cubicBezTo>
                  <a:pt x="11243" y="1094"/>
                  <a:pt x="11242" y="1088"/>
                  <a:pt x="11238" y="1086"/>
                </a:cubicBezTo>
                <a:cubicBezTo>
                  <a:pt x="11235" y="1084"/>
                  <a:pt x="11234" y="1078"/>
                  <a:pt x="11235" y="1071"/>
                </a:cubicBezTo>
                <a:cubicBezTo>
                  <a:pt x="11235" y="1064"/>
                  <a:pt x="11238" y="1062"/>
                  <a:pt x="11241" y="1062"/>
                </a:cubicBezTo>
                <a:cubicBezTo>
                  <a:pt x="11243" y="1062"/>
                  <a:pt x="11246" y="1062"/>
                  <a:pt x="11248" y="1062"/>
                </a:cubicBezTo>
                <a:cubicBezTo>
                  <a:pt x="11288" y="1062"/>
                  <a:pt x="11329" y="1062"/>
                  <a:pt x="11370" y="1062"/>
                </a:cubicBezTo>
                <a:cubicBezTo>
                  <a:pt x="11372" y="1062"/>
                  <a:pt x="11375" y="1061"/>
                  <a:pt x="11377" y="1062"/>
                </a:cubicBezTo>
                <a:cubicBezTo>
                  <a:pt x="11382" y="1063"/>
                  <a:pt x="11383" y="1067"/>
                  <a:pt x="11383" y="1076"/>
                </a:cubicBezTo>
                <a:cubicBezTo>
                  <a:pt x="11383" y="1084"/>
                  <a:pt x="11380" y="1085"/>
                  <a:pt x="11377" y="1085"/>
                </a:cubicBezTo>
                <a:cubicBezTo>
                  <a:pt x="11375" y="1085"/>
                  <a:pt x="11374" y="1085"/>
                  <a:pt x="11373" y="1085"/>
                </a:cubicBezTo>
                <a:cubicBezTo>
                  <a:pt x="11373" y="1087"/>
                  <a:pt x="11372" y="1088"/>
                  <a:pt x="11372" y="1090"/>
                </a:cubicBezTo>
                <a:cubicBezTo>
                  <a:pt x="11372" y="1163"/>
                  <a:pt x="11372" y="1236"/>
                  <a:pt x="11372" y="1308"/>
                </a:cubicBezTo>
                <a:cubicBezTo>
                  <a:pt x="11374" y="1309"/>
                  <a:pt x="11376" y="1308"/>
                  <a:pt x="11378" y="1309"/>
                </a:cubicBezTo>
                <a:cubicBezTo>
                  <a:pt x="11381" y="1310"/>
                  <a:pt x="11383" y="1314"/>
                  <a:pt x="11383" y="1321"/>
                </a:cubicBezTo>
                <a:cubicBezTo>
                  <a:pt x="11383" y="1329"/>
                  <a:pt x="11382" y="1334"/>
                  <a:pt x="11378" y="1336"/>
                </a:cubicBezTo>
                <a:cubicBezTo>
                  <a:pt x="11376" y="1337"/>
                  <a:pt x="11374" y="1337"/>
                  <a:pt x="11372" y="1337"/>
                </a:cubicBezTo>
                <a:cubicBezTo>
                  <a:pt x="11372" y="1410"/>
                  <a:pt x="11372" y="1482"/>
                  <a:pt x="11372" y="1555"/>
                </a:cubicBezTo>
                <a:cubicBezTo>
                  <a:pt x="11374" y="1555"/>
                  <a:pt x="11376" y="1555"/>
                  <a:pt x="11378" y="1556"/>
                </a:cubicBezTo>
                <a:cubicBezTo>
                  <a:pt x="11382" y="1557"/>
                  <a:pt x="11383" y="1562"/>
                  <a:pt x="11383" y="1570"/>
                </a:cubicBezTo>
                <a:cubicBezTo>
                  <a:pt x="11383" y="1577"/>
                  <a:pt x="11381" y="1582"/>
                  <a:pt x="11378" y="1583"/>
                </a:cubicBezTo>
                <a:cubicBezTo>
                  <a:pt x="11376" y="1583"/>
                  <a:pt x="11374" y="1583"/>
                  <a:pt x="11372" y="1583"/>
                </a:cubicBezTo>
                <a:cubicBezTo>
                  <a:pt x="11372" y="1658"/>
                  <a:pt x="11372" y="1732"/>
                  <a:pt x="11372" y="1806"/>
                </a:cubicBezTo>
                <a:cubicBezTo>
                  <a:pt x="11374" y="1807"/>
                  <a:pt x="11376" y="1806"/>
                  <a:pt x="11378" y="1807"/>
                </a:cubicBezTo>
                <a:cubicBezTo>
                  <a:pt x="11381" y="1807"/>
                  <a:pt x="11383" y="1812"/>
                  <a:pt x="11383" y="1819"/>
                </a:cubicBezTo>
                <a:cubicBezTo>
                  <a:pt x="11383" y="1827"/>
                  <a:pt x="11382" y="1832"/>
                  <a:pt x="11378" y="1834"/>
                </a:cubicBezTo>
                <a:cubicBezTo>
                  <a:pt x="11376" y="1834"/>
                  <a:pt x="11374" y="1834"/>
                  <a:pt x="11372" y="1834"/>
                </a:cubicBezTo>
                <a:cubicBezTo>
                  <a:pt x="11372" y="1834"/>
                  <a:pt x="11372" y="1834"/>
                  <a:pt x="11372" y="1834"/>
                </a:cubicBezTo>
                <a:cubicBezTo>
                  <a:pt x="11372" y="1835"/>
                  <a:pt x="11372" y="1835"/>
                  <a:pt x="11372" y="1835"/>
                </a:cubicBezTo>
                <a:lnTo>
                  <a:pt x="11372" y="1835"/>
                </a:lnTo>
                <a:cubicBezTo>
                  <a:pt x="11372" y="1908"/>
                  <a:pt x="11372" y="1981"/>
                  <a:pt x="11372" y="2053"/>
                </a:cubicBezTo>
                <a:cubicBezTo>
                  <a:pt x="11374" y="2054"/>
                  <a:pt x="11376" y="2053"/>
                  <a:pt x="11378" y="2054"/>
                </a:cubicBezTo>
                <a:cubicBezTo>
                  <a:pt x="11382" y="2055"/>
                  <a:pt x="11383" y="2061"/>
                  <a:pt x="11383" y="2069"/>
                </a:cubicBezTo>
                <a:cubicBezTo>
                  <a:pt x="11383" y="2076"/>
                  <a:pt x="11381" y="2080"/>
                  <a:pt x="11378" y="2081"/>
                </a:cubicBezTo>
                <a:cubicBezTo>
                  <a:pt x="11376" y="2082"/>
                  <a:pt x="11374" y="2082"/>
                  <a:pt x="11372" y="2082"/>
                </a:cubicBezTo>
                <a:cubicBezTo>
                  <a:pt x="11372" y="2157"/>
                  <a:pt x="11372" y="2231"/>
                  <a:pt x="11372" y="2305"/>
                </a:cubicBezTo>
                <a:cubicBezTo>
                  <a:pt x="11375" y="2305"/>
                  <a:pt x="11377" y="2305"/>
                  <a:pt x="11379" y="2306"/>
                </a:cubicBezTo>
                <a:cubicBezTo>
                  <a:pt x="11382" y="2307"/>
                  <a:pt x="11383" y="2312"/>
                  <a:pt x="11383" y="2318"/>
                </a:cubicBezTo>
                <a:cubicBezTo>
                  <a:pt x="11383" y="2325"/>
                  <a:pt x="11382" y="2328"/>
                  <a:pt x="11378" y="2329"/>
                </a:cubicBezTo>
                <a:cubicBezTo>
                  <a:pt x="11376" y="2330"/>
                  <a:pt x="11374" y="2332"/>
                  <a:pt x="11372" y="2333"/>
                </a:cubicBezTo>
                <a:cubicBezTo>
                  <a:pt x="11372" y="2407"/>
                  <a:pt x="11372" y="2479"/>
                  <a:pt x="11372" y="2552"/>
                </a:cubicBezTo>
                <a:cubicBezTo>
                  <a:pt x="11374" y="2553"/>
                  <a:pt x="11376" y="2552"/>
                  <a:pt x="11378" y="2553"/>
                </a:cubicBezTo>
                <a:cubicBezTo>
                  <a:pt x="11382" y="2553"/>
                  <a:pt x="11383" y="2559"/>
                  <a:pt x="11383" y="2567"/>
                </a:cubicBezTo>
                <a:cubicBezTo>
                  <a:pt x="11383" y="2574"/>
                  <a:pt x="11381" y="2579"/>
                  <a:pt x="11378" y="2580"/>
                </a:cubicBezTo>
                <a:cubicBezTo>
                  <a:pt x="11376" y="2580"/>
                  <a:pt x="11374" y="2580"/>
                  <a:pt x="11372" y="2580"/>
                </a:cubicBezTo>
                <a:cubicBezTo>
                  <a:pt x="11372" y="2684"/>
                  <a:pt x="11372" y="2788"/>
                  <a:pt x="11372" y="2892"/>
                </a:cubicBezTo>
                <a:cubicBezTo>
                  <a:pt x="11386" y="2892"/>
                  <a:pt x="11399" y="2893"/>
                  <a:pt x="11413" y="2893"/>
                </a:cubicBezTo>
                <a:cubicBezTo>
                  <a:pt x="11453" y="2893"/>
                  <a:pt x="11494" y="2892"/>
                  <a:pt x="11534" y="2892"/>
                </a:cubicBezTo>
                <a:cubicBezTo>
                  <a:pt x="11534" y="2840"/>
                  <a:pt x="11534" y="2788"/>
                  <a:pt x="11534" y="2736"/>
                </a:cubicBezTo>
                <a:cubicBezTo>
                  <a:pt x="11534" y="2685"/>
                  <a:pt x="11534" y="2632"/>
                  <a:pt x="11534" y="2580"/>
                </a:cubicBezTo>
                <a:cubicBezTo>
                  <a:pt x="11533" y="2580"/>
                  <a:pt x="11531" y="2580"/>
                  <a:pt x="11530" y="2580"/>
                </a:cubicBezTo>
                <a:cubicBezTo>
                  <a:pt x="11526" y="2580"/>
                  <a:pt x="11523" y="2575"/>
                  <a:pt x="11523" y="2566"/>
                </a:cubicBezTo>
                <a:cubicBezTo>
                  <a:pt x="11523" y="2557"/>
                  <a:pt x="11526" y="2553"/>
                  <a:pt x="11530" y="2553"/>
                </a:cubicBezTo>
                <a:cubicBezTo>
                  <a:pt x="11531" y="2553"/>
                  <a:pt x="11533" y="2553"/>
                  <a:pt x="11534" y="2553"/>
                </a:cubicBezTo>
                <a:cubicBezTo>
                  <a:pt x="11534" y="2478"/>
                  <a:pt x="11534" y="2404"/>
                  <a:pt x="11534" y="2330"/>
                </a:cubicBezTo>
                <a:cubicBezTo>
                  <a:pt x="11533" y="2330"/>
                  <a:pt x="11533" y="2330"/>
                  <a:pt x="11532" y="2330"/>
                </a:cubicBezTo>
                <a:cubicBezTo>
                  <a:pt x="11528" y="2330"/>
                  <a:pt x="11524" y="2329"/>
                  <a:pt x="11524" y="2319"/>
                </a:cubicBezTo>
                <a:cubicBezTo>
                  <a:pt x="11523" y="2306"/>
                  <a:pt x="11528" y="2306"/>
                  <a:pt x="11532" y="2306"/>
                </a:cubicBezTo>
                <a:cubicBezTo>
                  <a:pt x="11533" y="2306"/>
                  <a:pt x="11533" y="2306"/>
                  <a:pt x="11534" y="2306"/>
                </a:cubicBezTo>
                <a:cubicBezTo>
                  <a:pt x="11534" y="2231"/>
                  <a:pt x="11534" y="2157"/>
                  <a:pt x="11534" y="2083"/>
                </a:cubicBezTo>
                <a:cubicBezTo>
                  <a:pt x="11532" y="2082"/>
                  <a:pt x="11530" y="2083"/>
                  <a:pt x="11529" y="2082"/>
                </a:cubicBezTo>
                <a:cubicBezTo>
                  <a:pt x="11525" y="2080"/>
                  <a:pt x="11523" y="2076"/>
                  <a:pt x="11523" y="2069"/>
                </a:cubicBezTo>
                <a:cubicBezTo>
                  <a:pt x="11523" y="2060"/>
                  <a:pt x="11525" y="2056"/>
                  <a:pt x="11529" y="2054"/>
                </a:cubicBezTo>
                <a:cubicBezTo>
                  <a:pt x="11531" y="2053"/>
                  <a:pt x="11533" y="2053"/>
                  <a:pt x="11534" y="2053"/>
                </a:cubicBezTo>
                <a:cubicBezTo>
                  <a:pt x="11534" y="1980"/>
                  <a:pt x="11534" y="1908"/>
                  <a:pt x="11534" y="1835"/>
                </a:cubicBezTo>
                <a:cubicBezTo>
                  <a:pt x="11534" y="1835"/>
                  <a:pt x="11534" y="1835"/>
                  <a:pt x="11533" y="1835"/>
                </a:cubicBezTo>
                <a:cubicBezTo>
                  <a:pt x="11528" y="1834"/>
                  <a:pt x="11524" y="1830"/>
                  <a:pt x="11524" y="1817"/>
                </a:cubicBezTo>
                <a:cubicBezTo>
                  <a:pt x="11524" y="1804"/>
                  <a:pt x="11530" y="1807"/>
                  <a:pt x="11534" y="1807"/>
                </a:cubicBezTo>
                <a:cubicBezTo>
                  <a:pt x="11534" y="1732"/>
                  <a:pt x="11534" y="1658"/>
                  <a:pt x="11534" y="1584"/>
                </a:cubicBezTo>
                <a:cubicBezTo>
                  <a:pt x="11530" y="1584"/>
                  <a:pt x="11525" y="1586"/>
                  <a:pt x="11524" y="1573"/>
                </a:cubicBezTo>
                <a:cubicBezTo>
                  <a:pt x="11523" y="1564"/>
                  <a:pt x="11527" y="1558"/>
                  <a:pt x="11535" y="1555"/>
                </a:cubicBezTo>
                <a:cubicBezTo>
                  <a:pt x="11535" y="1482"/>
                  <a:pt x="11535" y="1409"/>
                  <a:pt x="11535" y="1337"/>
                </a:cubicBezTo>
                <a:cubicBezTo>
                  <a:pt x="11534" y="1337"/>
                  <a:pt x="11533" y="1337"/>
                  <a:pt x="11532" y="1337"/>
                </a:cubicBezTo>
                <a:cubicBezTo>
                  <a:pt x="11528" y="1337"/>
                  <a:pt x="11524" y="1334"/>
                  <a:pt x="11524" y="1323"/>
                </a:cubicBezTo>
                <a:cubicBezTo>
                  <a:pt x="11524" y="1312"/>
                  <a:pt x="11527" y="1309"/>
                  <a:pt x="11532" y="1309"/>
                </a:cubicBezTo>
                <a:cubicBezTo>
                  <a:pt x="11533" y="1309"/>
                  <a:pt x="11534" y="1309"/>
                  <a:pt x="11535" y="1309"/>
                </a:cubicBezTo>
                <a:cubicBezTo>
                  <a:pt x="11535" y="1236"/>
                  <a:pt x="11535" y="1164"/>
                  <a:pt x="11535" y="1091"/>
                </a:cubicBezTo>
                <a:cubicBezTo>
                  <a:pt x="11533" y="1086"/>
                  <a:pt x="11530" y="1087"/>
                  <a:pt x="11528" y="1085"/>
                </a:cubicBezTo>
                <a:cubicBezTo>
                  <a:pt x="11525" y="1084"/>
                  <a:pt x="11524" y="1079"/>
                  <a:pt x="11524" y="1073"/>
                </a:cubicBezTo>
                <a:cubicBezTo>
                  <a:pt x="11524" y="1067"/>
                  <a:pt x="11526" y="1064"/>
                  <a:pt x="11529" y="1063"/>
                </a:cubicBezTo>
                <a:cubicBezTo>
                  <a:pt x="11531" y="1062"/>
                  <a:pt x="11534" y="1062"/>
                  <a:pt x="11536" y="1062"/>
                </a:cubicBezTo>
                <a:cubicBezTo>
                  <a:pt x="11578" y="1062"/>
                  <a:pt x="11620" y="1062"/>
                  <a:pt x="11662" y="1062"/>
                </a:cubicBezTo>
                <a:cubicBezTo>
                  <a:pt x="11664" y="1062"/>
                  <a:pt x="11666" y="1062"/>
                  <a:pt x="11667" y="1062"/>
                </a:cubicBezTo>
                <a:cubicBezTo>
                  <a:pt x="11670" y="1062"/>
                  <a:pt x="11673" y="1063"/>
                  <a:pt x="11674" y="1072"/>
                </a:cubicBezTo>
                <a:cubicBezTo>
                  <a:pt x="11675" y="1078"/>
                  <a:pt x="11674" y="1085"/>
                  <a:pt x="11670" y="1086"/>
                </a:cubicBezTo>
                <a:cubicBezTo>
                  <a:pt x="11666" y="1087"/>
                  <a:pt x="11666" y="1094"/>
                  <a:pt x="11666" y="1101"/>
                </a:cubicBezTo>
                <a:cubicBezTo>
                  <a:pt x="11666" y="1165"/>
                  <a:pt x="11666" y="1229"/>
                  <a:pt x="11666" y="1293"/>
                </a:cubicBezTo>
                <a:cubicBezTo>
                  <a:pt x="11666" y="1301"/>
                  <a:pt x="11667" y="1305"/>
                  <a:pt x="11670" y="1310"/>
                </a:cubicBezTo>
                <a:cubicBezTo>
                  <a:pt x="11676" y="1317"/>
                  <a:pt x="11676" y="1328"/>
                  <a:pt x="11670" y="1336"/>
                </a:cubicBezTo>
                <a:cubicBezTo>
                  <a:pt x="11666" y="1341"/>
                  <a:pt x="11666" y="1346"/>
                  <a:pt x="11666" y="1353"/>
                </a:cubicBezTo>
                <a:cubicBezTo>
                  <a:pt x="11666" y="1415"/>
                  <a:pt x="11666" y="1476"/>
                  <a:pt x="11666" y="1538"/>
                </a:cubicBezTo>
                <a:cubicBezTo>
                  <a:pt x="11666" y="1546"/>
                  <a:pt x="11666" y="1552"/>
                  <a:pt x="11670" y="1557"/>
                </a:cubicBezTo>
                <a:cubicBezTo>
                  <a:pt x="11677" y="1564"/>
                  <a:pt x="11676" y="1576"/>
                  <a:pt x="11669" y="1584"/>
                </a:cubicBezTo>
                <a:cubicBezTo>
                  <a:pt x="11666" y="1587"/>
                  <a:pt x="11666" y="1593"/>
                  <a:pt x="11666" y="1599"/>
                </a:cubicBezTo>
                <a:cubicBezTo>
                  <a:pt x="11666" y="1621"/>
                  <a:pt x="11666" y="1643"/>
                  <a:pt x="11666" y="1665"/>
                </a:cubicBezTo>
                <a:cubicBezTo>
                  <a:pt x="11666" y="1706"/>
                  <a:pt x="11666" y="1746"/>
                  <a:pt x="11666" y="1786"/>
                </a:cubicBezTo>
                <a:cubicBezTo>
                  <a:pt x="11666" y="1796"/>
                  <a:pt x="11665" y="1804"/>
                  <a:pt x="11671" y="1808"/>
                </a:cubicBezTo>
                <a:cubicBezTo>
                  <a:pt x="11676" y="1810"/>
                  <a:pt x="11676" y="1828"/>
                  <a:pt x="11671" y="1832"/>
                </a:cubicBezTo>
                <a:cubicBezTo>
                  <a:pt x="11664" y="1838"/>
                  <a:pt x="11665" y="1848"/>
                  <a:pt x="11665" y="1859"/>
                </a:cubicBezTo>
                <a:cubicBezTo>
                  <a:pt x="11665" y="1916"/>
                  <a:pt x="11665" y="1972"/>
                  <a:pt x="11665" y="2029"/>
                </a:cubicBezTo>
                <a:cubicBezTo>
                  <a:pt x="11665" y="2040"/>
                  <a:pt x="11665" y="2050"/>
                  <a:pt x="11671" y="2056"/>
                </a:cubicBezTo>
                <a:cubicBezTo>
                  <a:pt x="11676" y="2060"/>
                  <a:pt x="11676" y="2077"/>
                  <a:pt x="11671" y="2080"/>
                </a:cubicBezTo>
                <a:cubicBezTo>
                  <a:pt x="11665" y="2083"/>
                  <a:pt x="11665" y="2090"/>
                  <a:pt x="11665" y="2100"/>
                </a:cubicBezTo>
                <a:cubicBezTo>
                  <a:pt x="11665" y="2144"/>
                  <a:pt x="11665" y="2188"/>
                  <a:pt x="11665" y="2232"/>
                </a:cubicBezTo>
                <a:cubicBezTo>
                  <a:pt x="11665" y="2251"/>
                  <a:pt x="11665" y="2269"/>
                  <a:pt x="11665" y="2287"/>
                </a:cubicBezTo>
                <a:cubicBezTo>
                  <a:pt x="11665" y="2295"/>
                  <a:pt x="11665" y="2301"/>
                  <a:pt x="11670" y="2305"/>
                </a:cubicBezTo>
                <a:cubicBezTo>
                  <a:pt x="11675" y="2310"/>
                  <a:pt x="11676" y="2323"/>
                  <a:pt x="11670" y="2327"/>
                </a:cubicBezTo>
                <a:cubicBezTo>
                  <a:pt x="11665" y="2330"/>
                  <a:pt x="11665" y="2337"/>
                  <a:pt x="11665" y="2347"/>
                </a:cubicBezTo>
                <a:cubicBezTo>
                  <a:pt x="11665" y="2388"/>
                  <a:pt x="11665" y="2429"/>
                  <a:pt x="11665" y="2470"/>
                </a:cubicBezTo>
                <a:cubicBezTo>
                  <a:pt x="11665" y="2492"/>
                  <a:pt x="11665" y="2512"/>
                  <a:pt x="11665" y="2534"/>
                </a:cubicBezTo>
                <a:cubicBezTo>
                  <a:pt x="11665" y="2543"/>
                  <a:pt x="11666" y="2548"/>
                  <a:pt x="11670" y="2553"/>
                </a:cubicBezTo>
                <a:cubicBezTo>
                  <a:pt x="11675" y="2560"/>
                  <a:pt x="11676" y="2572"/>
                  <a:pt x="11670" y="2578"/>
                </a:cubicBezTo>
                <a:cubicBezTo>
                  <a:pt x="11665" y="2583"/>
                  <a:pt x="11665" y="2590"/>
                  <a:pt x="11665" y="2599"/>
                </a:cubicBezTo>
                <a:cubicBezTo>
                  <a:pt x="11665" y="2689"/>
                  <a:pt x="11665" y="2779"/>
                  <a:pt x="11665" y="2869"/>
                </a:cubicBezTo>
                <a:cubicBezTo>
                  <a:pt x="11665" y="2887"/>
                  <a:pt x="11665" y="2888"/>
                  <a:pt x="11673" y="2888"/>
                </a:cubicBezTo>
                <a:cubicBezTo>
                  <a:pt x="11733" y="2888"/>
                  <a:pt x="11792" y="2888"/>
                  <a:pt x="11851" y="2888"/>
                </a:cubicBezTo>
                <a:cubicBezTo>
                  <a:pt x="11860" y="2888"/>
                  <a:pt x="11860" y="2887"/>
                  <a:pt x="11860" y="2865"/>
                </a:cubicBezTo>
                <a:cubicBezTo>
                  <a:pt x="11860" y="2713"/>
                  <a:pt x="11860" y="2562"/>
                  <a:pt x="11860" y="2410"/>
                </a:cubicBezTo>
                <a:cubicBezTo>
                  <a:pt x="11860" y="2320"/>
                  <a:pt x="11860" y="2232"/>
                  <a:pt x="11860" y="2142"/>
                </a:cubicBezTo>
                <a:cubicBezTo>
                  <a:pt x="11860" y="2133"/>
                  <a:pt x="11859" y="2123"/>
                  <a:pt x="11862" y="2114"/>
                </a:cubicBezTo>
                <a:cubicBezTo>
                  <a:pt x="11862" y="2125"/>
                  <a:pt x="11862" y="2137"/>
                  <a:pt x="11862" y="2148"/>
                </a:cubicBezTo>
                <a:cubicBezTo>
                  <a:pt x="11862" y="2384"/>
                  <a:pt x="11862" y="2621"/>
                  <a:pt x="11862" y="2858"/>
                </a:cubicBezTo>
                <a:cubicBezTo>
                  <a:pt x="11862" y="2869"/>
                  <a:pt x="11862" y="2880"/>
                  <a:pt x="11862" y="2891"/>
                </a:cubicBezTo>
                <a:cubicBezTo>
                  <a:pt x="11862" y="2891"/>
                  <a:pt x="11863" y="2891"/>
                  <a:pt x="11863" y="2891"/>
                </a:cubicBezTo>
                <a:cubicBezTo>
                  <a:pt x="11863" y="2891"/>
                  <a:pt x="11863" y="2891"/>
                  <a:pt x="11863" y="2891"/>
                </a:cubicBezTo>
                <a:cubicBezTo>
                  <a:pt x="11863" y="2637"/>
                  <a:pt x="11863" y="2382"/>
                  <a:pt x="11863" y="2128"/>
                </a:cubicBezTo>
                <a:cubicBezTo>
                  <a:pt x="11863" y="2124"/>
                  <a:pt x="11862" y="2119"/>
                  <a:pt x="11863" y="2114"/>
                </a:cubicBezTo>
                <a:cubicBezTo>
                  <a:pt x="11869" y="2003"/>
                  <a:pt x="11915" y="1942"/>
                  <a:pt x="11948" y="1949"/>
                </a:cubicBezTo>
                <a:cubicBezTo>
                  <a:pt x="11991" y="1943"/>
                  <a:pt x="12031" y="2034"/>
                  <a:pt x="12031" y="2127"/>
                </a:cubicBezTo>
                <a:cubicBezTo>
                  <a:pt x="12030" y="2320"/>
                  <a:pt x="12031" y="2514"/>
                  <a:pt x="12031" y="2708"/>
                </a:cubicBezTo>
                <a:cubicBezTo>
                  <a:pt x="12031" y="2887"/>
                  <a:pt x="12031" y="3068"/>
                  <a:pt x="12031" y="3248"/>
                </a:cubicBezTo>
                <a:cubicBezTo>
                  <a:pt x="12031" y="3257"/>
                  <a:pt x="12028" y="3269"/>
                  <a:pt x="12034" y="3275"/>
                </a:cubicBezTo>
                <a:cubicBezTo>
                  <a:pt x="12040" y="3239"/>
                  <a:pt x="12048" y="3207"/>
                  <a:pt x="12056" y="3175"/>
                </a:cubicBezTo>
                <a:cubicBezTo>
                  <a:pt x="12060" y="3161"/>
                  <a:pt x="12062" y="3147"/>
                  <a:pt x="12062" y="3130"/>
                </a:cubicBezTo>
                <a:cubicBezTo>
                  <a:pt x="12062" y="2864"/>
                  <a:pt x="12062" y="2598"/>
                  <a:pt x="12062" y="2332"/>
                </a:cubicBezTo>
                <a:cubicBezTo>
                  <a:pt x="12062" y="2266"/>
                  <a:pt x="12062" y="2201"/>
                  <a:pt x="12062" y="2135"/>
                </a:cubicBezTo>
                <a:cubicBezTo>
                  <a:pt x="12061" y="2055"/>
                  <a:pt x="12086" y="1969"/>
                  <a:pt x="12132" y="1949"/>
                </a:cubicBezTo>
                <a:cubicBezTo>
                  <a:pt x="12136" y="1947"/>
                  <a:pt x="12142" y="1947"/>
                  <a:pt x="12146" y="1948"/>
                </a:cubicBezTo>
                <a:cubicBezTo>
                  <a:pt x="12191" y="1944"/>
                  <a:pt x="12229" y="2036"/>
                  <a:pt x="12229" y="2127"/>
                </a:cubicBezTo>
                <a:cubicBezTo>
                  <a:pt x="12229" y="2364"/>
                  <a:pt x="12229" y="2600"/>
                  <a:pt x="12229" y="2837"/>
                </a:cubicBezTo>
                <a:cubicBezTo>
                  <a:pt x="12229" y="2845"/>
                  <a:pt x="12229" y="2852"/>
                  <a:pt x="12229" y="2859"/>
                </a:cubicBezTo>
                <a:cubicBezTo>
                  <a:pt x="12229" y="2867"/>
                  <a:pt x="12232" y="2868"/>
                  <a:pt x="12235" y="2868"/>
                </a:cubicBezTo>
                <a:cubicBezTo>
                  <a:pt x="12273" y="2842"/>
                  <a:pt x="12312" y="2835"/>
                  <a:pt x="12351" y="2846"/>
                </a:cubicBezTo>
                <a:cubicBezTo>
                  <a:pt x="12466" y="2878"/>
                  <a:pt x="12549" y="3012"/>
                  <a:pt x="12599" y="3246"/>
                </a:cubicBezTo>
                <a:cubicBezTo>
                  <a:pt x="12606" y="3277"/>
                  <a:pt x="12612" y="3309"/>
                  <a:pt x="12615" y="3342"/>
                </a:cubicBezTo>
                <a:cubicBezTo>
                  <a:pt x="12617" y="3344"/>
                  <a:pt x="12619" y="3346"/>
                  <a:pt x="12621" y="3347"/>
                </a:cubicBezTo>
                <a:cubicBezTo>
                  <a:pt x="12633" y="3353"/>
                  <a:pt x="12638" y="3366"/>
                  <a:pt x="12638" y="3394"/>
                </a:cubicBezTo>
                <a:lnTo>
                  <a:pt x="12638" y="3412"/>
                </a:lnTo>
                <a:lnTo>
                  <a:pt x="13028" y="3185"/>
                </a:lnTo>
                <a:cubicBezTo>
                  <a:pt x="13031" y="3183"/>
                  <a:pt x="13033" y="3180"/>
                  <a:pt x="13036" y="3178"/>
                </a:cubicBezTo>
                <a:cubicBezTo>
                  <a:pt x="13036" y="3169"/>
                  <a:pt x="13036" y="3160"/>
                  <a:pt x="13036" y="3151"/>
                </a:cubicBezTo>
                <a:cubicBezTo>
                  <a:pt x="13036" y="3133"/>
                  <a:pt x="13035" y="3120"/>
                  <a:pt x="13026" y="3110"/>
                </a:cubicBezTo>
                <a:cubicBezTo>
                  <a:pt x="13014" y="3098"/>
                  <a:pt x="13014" y="3081"/>
                  <a:pt x="13022" y="3057"/>
                </a:cubicBezTo>
                <a:cubicBezTo>
                  <a:pt x="13026" y="3049"/>
                  <a:pt x="13029" y="3047"/>
                  <a:pt x="13031" y="3059"/>
                </a:cubicBezTo>
                <a:cubicBezTo>
                  <a:pt x="13033" y="3070"/>
                  <a:pt x="13033" y="3071"/>
                  <a:pt x="13037" y="3061"/>
                </a:cubicBezTo>
                <a:cubicBezTo>
                  <a:pt x="13043" y="3045"/>
                  <a:pt x="13044" y="3046"/>
                  <a:pt x="13048" y="3071"/>
                </a:cubicBezTo>
                <a:cubicBezTo>
                  <a:pt x="13052" y="3070"/>
                  <a:pt x="13051" y="3060"/>
                  <a:pt x="13054" y="3055"/>
                </a:cubicBezTo>
                <a:cubicBezTo>
                  <a:pt x="13056" y="3052"/>
                  <a:pt x="13059" y="3049"/>
                  <a:pt x="13060" y="3054"/>
                </a:cubicBezTo>
                <a:cubicBezTo>
                  <a:pt x="13063" y="3070"/>
                  <a:pt x="13065" y="3066"/>
                  <a:pt x="13070" y="3055"/>
                </a:cubicBezTo>
                <a:cubicBezTo>
                  <a:pt x="13077" y="3040"/>
                  <a:pt x="13077" y="3061"/>
                  <a:pt x="13079" y="3070"/>
                </a:cubicBezTo>
                <a:cubicBezTo>
                  <a:pt x="13084" y="3069"/>
                  <a:pt x="13086" y="3034"/>
                  <a:pt x="13095" y="3061"/>
                </a:cubicBezTo>
                <a:cubicBezTo>
                  <a:pt x="13096" y="3068"/>
                  <a:pt x="13097" y="3059"/>
                  <a:pt x="13099" y="3056"/>
                </a:cubicBezTo>
                <a:cubicBezTo>
                  <a:pt x="13108" y="3039"/>
                  <a:pt x="13107" y="3057"/>
                  <a:pt x="13109" y="3070"/>
                </a:cubicBezTo>
                <a:cubicBezTo>
                  <a:pt x="13114" y="3066"/>
                  <a:pt x="13115" y="3051"/>
                  <a:pt x="13121" y="3051"/>
                </a:cubicBezTo>
                <a:cubicBezTo>
                  <a:pt x="13122" y="3054"/>
                  <a:pt x="13124" y="3056"/>
                  <a:pt x="13124" y="3059"/>
                </a:cubicBezTo>
                <a:cubicBezTo>
                  <a:pt x="13135" y="3101"/>
                  <a:pt x="13132" y="3095"/>
                  <a:pt x="13116" y="3116"/>
                </a:cubicBezTo>
                <a:cubicBezTo>
                  <a:pt x="13111" y="3123"/>
                  <a:pt x="13113" y="3126"/>
                  <a:pt x="13116" y="3133"/>
                </a:cubicBezTo>
                <a:cubicBezTo>
                  <a:pt x="13168" y="3104"/>
                  <a:pt x="13220" y="3074"/>
                  <a:pt x="13271" y="3044"/>
                </a:cubicBezTo>
                <a:cubicBezTo>
                  <a:pt x="13358" y="2994"/>
                  <a:pt x="13446" y="2942"/>
                  <a:pt x="13533" y="2891"/>
                </a:cubicBezTo>
                <a:cubicBezTo>
                  <a:pt x="13541" y="2886"/>
                  <a:pt x="13548" y="2886"/>
                  <a:pt x="13556" y="2891"/>
                </a:cubicBezTo>
                <a:cubicBezTo>
                  <a:pt x="13571" y="2898"/>
                  <a:pt x="13585" y="2911"/>
                  <a:pt x="13601" y="2915"/>
                </a:cubicBezTo>
                <a:cubicBezTo>
                  <a:pt x="13601" y="2652"/>
                  <a:pt x="13601" y="2390"/>
                  <a:pt x="13601" y="2127"/>
                </a:cubicBezTo>
                <a:cubicBezTo>
                  <a:pt x="13601" y="1965"/>
                  <a:pt x="13601" y="1801"/>
                  <a:pt x="13601" y="1637"/>
                </a:cubicBezTo>
                <a:cubicBezTo>
                  <a:pt x="13601" y="1600"/>
                  <a:pt x="13601" y="1600"/>
                  <a:pt x="13616" y="1600"/>
                </a:cubicBezTo>
                <a:cubicBezTo>
                  <a:pt x="13625" y="1600"/>
                  <a:pt x="13634" y="1602"/>
                  <a:pt x="13642" y="1602"/>
                </a:cubicBezTo>
                <a:cubicBezTo>
                  <a:pt x="13651" y="1602"/>
                  <a:pt x="13661" y="1600"/>
                  <a:pt x="13671" y="1600"/>
                </a:cubicBezTo>
                <a:cubicBezTo>
                  <a:pt x="13677" y="1600"/>
                  <a:pt x="13680" y="1608"/>
                  <a:pt x="13680" y="1622"/>
                </a:cubicBezTo>
                <a:cubicBezTo>
                  <a:pt x="13680" y="1627"/>
                  <a:pt x="13680" y="1632"/>
                  <a:pt x="13680" y="1637"/>
                </a:cubicBezTo>
                <a:cubicBezTo>
                  <a:pt x="13680" y="2077"/>
                  <a:pt x="13680" y="2519"/>
                  <a:pt x="13680" y="2961"/>
                </a:cubicBezTo>
                <a:cubicBezTo>
                  <a:pt x="13701" y="2979"/>
                  <a:pt x="13724" y="2989"/>
                  <a:pt x="13746" y="3001"/>
                </a:cubicBezTo>
                <a:cubicBezTo>
                  <a:pt x="13754" y="3006"/>
                  <a:pt x="13762" y="3021"/>
                  <a:pt x="13771" y="3015"/>
                </a:cubicBezTo>
                <a:cubicBezTo>
                  <a:pt x="13771" y="2560"/>
                  <a:pt x="13771" y="2106"/>
                  <a:pt x="13771" y="1652"/>
                </a:cubicBezTo>
                <a:cubicBezTo>
                  <a:pt x="13771" y="1594"/>
                  <a:pt x="13768" y="1600"/>
                  <a:pt x="13794" y="1600"/>
                </a:cubicBezTo>
                <a:cubicBezTo>
                  <a:pt x="13801" y="1600"/>
                  <a:pt x="13807" y="1602"/>
                  <a:pt x="13813" y="1602"/>
                </a:cubicBezTo>
                <a:cubicBezTo>
                  <a:pt x="13822" y="1602"/>
                  <a:pt x="13831" y="1602"/>
                  <a:pt x="13840" y="1600"/>
                </a:cubicBezTo>
                <a:cubicBezTo>
                  <a:pt x="13849" y="1599"/>
                  <a:pt x="13851" y="1608"/>
                  <a:pt x="13851" y="1625"/>
                </a:cubicBezTo>
                <a:cubicBezTo>
                  <a:pt x="13851" y="1637"/>
                  <a:pt x="13851" y="1647"/>
                  <a:pt x="13851" y="1657"/>
                </a:cubicBezTo>
                <a:cubicBezTo>
                  <a:pt x="13851" y="2125"/>
                  <a:pt x="13851" y="2594"/>
                  <a:pt x="13851" y="3062"/>
                </a:cubicBezTo>
                <a:cubicBezTo>
                  <a:pt x="13874" y="3076"/>
                  <a:pt x="13896" y="3089"/>
                  <a:pt x="13919" y="3103"/>
                </a:cubicBezTo>
                <a:cubicBezTo>
                  <a:pt x="13922" y="3100"/>
                  <a:pt x="13926" y="3099"/>
                  <a:pt x="13926" y="3089"/>
                </a:cubicBezTo>
                <a:cubicBezTo>
                  <a:pt x="13926" y="3076"/>
                  <a:pt x="13926" y="3065"/>
                  <a:pt x="13926" y="3054"/>
                </a:cubicBezTo>
                <a:cubicBezTo>
                  <a:pt x="13926" y="2768"/>
                  <a:pt x="13926" y="2484"/>
                  <a:pt x="13926" y="2200"/>
                </a:cubicBezTo>
                <a:cubicBezTo>
                  <a:pt x="13926" y="2185"/>
                  <a:pt x="13926" y="2169"/>
                  <a:pt x="13926" y="2154"/>
                </a:cubicBezTo>
                <a:cubicBezTo>
                  <a:pt x="13926" y="2124"/>
                  <a:pt x="13925" y="2092"/>
                  <a:pt x="13925" y="2062"/>
                </a:cubicBezTo>
                <a:cubicBezTo>
                  <a:pt x="13925" y="2031"/>
                  <a:pt x="13926" y="2031"/>
                  <a:pt x="13939" y="2031"/>
                </a:cubicBezTo>
                <a:cubicBezTo>
                  <a:pt x="13969" y="2031"/>
                  <a:pt x="13999" y="2031"/>
                  <a:pt x="14029" y="2031"/>
                </a:cubicBezTo>
                <a:cubicBezTo>
                  <a:pt x="14052" y="2031"/>
                  <a:pt x="14074" y="2031"/>
                  <a:pt x="14097" y="2031"/>
                </a:cubicBezTo>
                <a:cubicBezTo>
                  <a:pt x="14102" y="2031"/>
                  <a:pt x="14108" y="2035"/>
                  <a:pt x="14113" y="2026"/>
                </a:cubicBezTo>
                <a:cubicBezTo>
                  <a:pt x="14113" y="1988"/>
                  <a:pt x="14113" y="1950"/>
                  <a:pt x="14113" y="1912"/>
                </a:cubicBezTo>
                <a:cubicBezTo>
                  <a:pt x="14113" y="1905"/>
                  <a:pt x="14112" y="1894"/>
                  <a:pt x="14118" y="1893"/>
                </a:cubicBezTo>
                <a:cubicBezTo>
                  <a:pt x="14125" y="1892"/>
                  <a:pt x="14125" y="1903"/>
                  <a:pt x="14125" y="1913"/>
                </a:cubicBezTo>
                <a:cubicBezTo>
                  <a:pt x="14125" y="1952"/>
                  <a:pt x="14125" y="1992"/>
                  <a:pt x="14125" y="2031"/>
                </a:cubicBezTo>
                <a:cubicBezTo>
                  <a:pt x="14130" y="2031"/>
                  <a:pt x="14133" y="2031"/>
                  <a:pt x="14138" y="2031"/>
                </a:cubicBezTo>
                <a:cubicBezTo>
                  <a:pt x="14138" y="1998"/>
                  <a:pt x="14138" y="1965"/>
                  <a:pt x="14138" y="1932"/>
                </a:cubicBezTo>
                <a:cubicBezTo>
                  <a:pt x="14138" y="1925"/>
                  <a:pt x="14138" y="1917"/>
                  <a:pt x="14138" y="1910"/>
                </a:cubicBezTo>
                <a:cubicBezTo>
                  <a:pt x="14138" y="1900"/>
                  <a:pt x="14140" y="1892"/>
                  <a:pt x="14145" y="1892"/>
                </a:cubicBezTo>
                <a:cubicBezTo>
                  <a:pt x="14151" y="1891"/>
                  <a:pt x="14152" y="1898"/>
                  <a:pt x="14152" y="1908"/>
                </a:cubicBezTo>
                <a:cubicBezTo>
                  <a:pt x="14152" y="1940"/>
                  <a:pt x="14152" y="1972"/>
                  <a:pt x="14152" y="2003"/>
                </a:cubicBezTo>
                <a:cubicBezTo>
                  <a:pt x="14152" y="2012"/>
                  <a:pt x="14152" y="2021"/>
                  <a:pt x="14152" y="2030"/>
                </a:cubicBezTo>
                <a:cubicBezTo>
                  <a:pt x="14157" y="2030"/>
                  <a:pt x="14161" y="2030"/>
                  <a:pt x="14165" y="2030"/>
                </a:cubicBezTo>
                <a:cubicBezTo>
                  <a:pt x="14165" y="1997"/>
                  <a:pt x="14166" y="1963"/>
                  <a:pt x="14166" y="1931"/>
                </a:cubicBezTo>
                <a:cubicBezTo>
                  <a:pt x="14166" y="1923"/>
                  <a:pt x="14166" y="1916"/>
                  <a:pt x="14166" y="1908"/>
                </a:cubicBezTo>
                <a:cubicBezTo>
                  <a:pt x="14166" y="1897"/>
                  <a:pt x="14167" y="1891"/>
                  <a:pt x="14172" y="1891"/>
                </a:cubicBezTo>
                <a:cubicBezTo>
                  <a:pt x="14178" y="1889"/>
                  <a:pt x="14179" y="1897"/>
                  <a:pt x="14179" y="1907"/>
                </a:cubicBezTo>
                <a:cubicBezTo>
                  <a:pt x="14179" y="1938"/>
                  <a:pt x="14179" y="1971"/>
                  <a:pt x="14179" y="2002"/>
                </a:cubicBezTo>
                <a:cubicBezTo>
                  <a:pt x="14179" y="2011"/>
                  <a:pt x="14180" y="2020"/>
                  <a:pt x="14180" y="2028"/>
                </a:cubicBezTo>
                <a:cubicBezTo>
                  <a:pt x="14233" y="2028"/>
                  <a:pt x="14286" y="2028"/>
                  <a:pt x="14340" y="2028"/>
                </a:cubicBezTo>
                <a:cubicBezTo>
                  <a:pt x="14339" y="2006"/>
                  <a:pt x="14344" y="2000"/>
                  <a:pt x="14354" y="2000"/>
                </a:cubicBezTo>
                <a:cubicBezTo>
                  <a:pt x="14399" y="2001"/>
                  <a:pt x="14444" y="2002"/>
                  <a:pt x="14488" y="2000"/>
                </a:cubicBezTo>
                <a:cubicBezTo>
                  <a:pt x="14500" y="1998"/>
                  <a:pt x="14505" y="2007"/>
                  <a:pt x="14507" y="2030"/>
                </a:cubicBezTo>
                <a:cubicBezTo>
                  <a:pt x="14533" y="2030"/>
                  <a:pt x="14533" y="2030"/>
                  <a:pt x="14531" y="2087"/>
                </a:cubicBezTo>
                <a:cubicBezTo>
                  <a:pt x="14531" y="2110"/>
                  <a:pt x="14531" y="2132"/>
                  <a:pt x="14530" y="2155"/>
                </a:cubicBezTo>
                <a:cubicBezTo>
                  <a:pt x="14530" y="2170"/>
                  <a:pt x="14531" y="2184"/>
                  <a:pt x="14531" y="2197"/>
                </a:cubicBezTo>
                <a:lnTo>
                  <a:pt x="14531" y="3576"/>
                </a:lnTo>
                <a:lnTo>
                  <a:pt x="14548" y="3576"/>
                </a:lnTo>
                <a:lnTo>
                  <a:pt x="14548" y="3574"/>
                </a:lnTo>
                <a:lnTo>
                  <a:pt x="14794" y="3258"/>
                </a:lnTo>
                <a:lnTo>
                  <a:pt x="14863" y="3543"/>
                </a:lnTo>
                <a:lnTo>
                  <a:pt x="15089" y="3256"/>
                </a:lnTo>
                <a:lnTo>
                  <a:pt x="15153" y="3524"/>
                </a:lnTo>
                <a:cubicBezTo>
                  <a:pt x="15153" y="3310"/>
                  <a:pt x="15155" y="3095"/>
                  <a:pt x="15156" y="2880"/>
                </a:cubicBezTo>
                <a:cubicBezTo>
                  <a:pt x="15156" y="2792"/>
                  <a:pt x="15159" y="2785"/>
                  <a:pt x="15199" y="2785"/>
                </a:cubicBezTo>
                <a:cubicBezTo>
                  <a:pt x="15251" y="2785"/>
                  <a:pt x="15246" y="2800"/>
                  <a:pt x="15246" y="2682"/>
                </a:cubicBezTo>
                <a:cubicBezTo>
                  <a:pt x="15246" y="2616"/>
                  <a:pt x="15246" y="2548"/>
                  <a:pt x="15246" y="2482"/>
                </a:cubicBezTo>
                <a:cubicBezTo>
                  <a:pt x="15247" y="2387"/>
                  <a:pt x="15265" y="2315"/>
                  <a:pt x="15304" y="2276"/>
                </a:cubicBezTo>
                <a:cubicBezTo>
                  <a:pt x="15321" y="2259"/>
                  <a:pt x="15328" y="2237"/>
                  <a:pt x="15326" y="2195"/>
                </a:cubicBezTo>
                <a:cubicBezTo>
                  <a:pt x="15324" y="2158"/>
                  <a:pt x="15325" y="2121"/>
                  <a:pt x="15325" y="2084"/>
                </a:cubicBezTo>
                <a:cubicBezTo>
                  <a:pt x="15324" y="2045"/>
                  <a:pt x="15332" y="2024"/>
                  <a:pt x="15350" y="2024"/>
                </a:cubicBezTo>
                <a:cubicBezTo>
                  <a:pt x="15419" y="2024"/>
                  <a:pt x="15489" y="2024"/>
                  <a:pt x="15559" y="2024"/>
                </a:cubicBezTo>
                <a:cubicBezTo>
                  <a:pt x="15581" y="2024"/>
                  <a:pt x="15587" y="2053"/>
                  <a:pt x="15587" y="2096"/>
                </a:cubicBezTo>
                <a:cubicBezTo>
                  <a:pt x="15587" y="2241"/>
                  <a:pt x="15587" y="2385"/>
                  <a:pt x="15587" y="2530"/>
                </a:cubicBezTo>
                <a:cubicBezTo>
                  <a:pt x="15587" y="2583"/>
                  <a:pt x="15589" y="2639"/>
                  <a:pt x="15590" y="2693"/>
                </a:cubicBezTo>
                <a:cubicBezTo>
                  <a:pt x="15590" y="2709"/>
                  <a:pt x="15590" y="2730"/>
                  <a:pt x="15600" y="2728"/>
                </a:cubicBezTo>
                <a:cubicBezTo>
                  <a:pt x="15610" y="2726"/>
                  <a:pt x="15609" y="2709"/>
                  <a:pt x="15609" y="2695"/>
                </a:cubicBezTo>
                <a:cubicBezTo>
                  <a:pt x="15609" y="2660"/>
                  <a:pt x="15610" y="2627"/>
                  <a:pt x="15609" y="2594"/>
                </a:cubicBezTo>
                <a:cubicBezTo>
                  <a:pt x="15608" y="2550"/>
                  <a:pt x="15616" y="2525"/>
                  <a:pt x="15636" y="2532"/>
                </a:cubicBezTo>
                <a:cubicBezTo>
                  <a:pt x="15656" y="2538"/>
                  <a:pt x="15666" y="2523"/>
                  <a:pt x="15666" y="2472"/>
                </a:cubicBezTo>
                <a:cubicBezTo>
                  <a:pt x="15666" y="2400"/>
                  <a:pt x="15681" y="2342"/>
                  <a:pt x="15707" y="2296"/>
                </a:cubicBezTo>
                <a:cubicBezTo>
                  <a:pt x="15718" y="2276"/>
                  <a:pt x="15731" y="2263"/>
                  <a:pt x="15739" y="2230"/>
                </a:cubicBezTo>
                <a:cubicBezTo>
                  <a:pt x="15747" y="2197"/>
                  <a:pt x="15795" y="2210"/>
                  <a:pt x="15803" y="2245"/>
                </a:cubicBezTo>
                <a:cubicBezTo>
                  <a:pt x="15807" y="2259"/>
                  <a:pt x="15812" y="2268"/>
                  <a:pt x="15818" y="2276"/>
                </a:cubicBezTo>
                <a:cubicBezTo>
                  <a:pt x="15857" y="2325"/>
                  <a:pt x="15874" y="2402"/>
                  <a:pt x="15874" y="2499"/>
                </a:cubicBezTo>
                <a:cubicBezTo>
                  <a:pt x="15874" y="2622"/>
                  <a:pt x="15874" y="2748"/>
                  <a:pt x="15874" y="2872"/>
                </a:cubicBezTo>
                <a:lnTo>
                  <a:pt x="15986" y="2860"/>
                </a:lnTo>
                <a:lnTo>
                  <a:pt x="16045" y="584"/>
                </a:lnTo>
                <a:lnTo>
                  <a:pt x="16182" y="584"/>
                </a:lnTo>
                <a:lnTo>
                  <a:pt x="16243" y="2849"/>
                </a:lnTo>
                <a:lnTo>
                  <a:pt x="16321" y="2843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1000"/>
            </a:pPr>
            <a:endParaRPr sz="1333"/>
          </a:p>
        </p:txBody>
      </p:sp>
      <p:grpSp>
        <p:nvGrpSpPr>
          <p:cNvPr id="2009" name="Group 2"/>
          <p:cNvGrpSpPr/>
          <p:nvPr/>
        </p:nvGrpSpPr>
        <p:grpSpPr>
          <a:xfrm>
            <a:off x="75343" y="2518751"/>
            <a:ext cx="11898295" cy="4096840"/>
            <a:chOff x="0" y="0"/>
            <a:chExt cx="8923719" cy="3072629"/>
          </a:xfrm>
        </p:grpSpPr>
        <p:grpSp>
          <p:nvGrpSpPr>
            <p:cNvPr id="1974" name="Group 3"/>
            <p:cNvGrpSpPr/>
            <p:nvPr/>
          </p:nvGrpSpPr>
          <p:grpSpPr>
            <a:xfrm>
              <a:off x="7363211" y="1992790"/>
              <a:ext cx="1560509" cy="1079840"/>
              <a:chOff x="0" y="0"/>
              <a:chExt cx="1560507" cy="1079839"/>
            </a:xfrm>
          </p:grpSpPr>
          <p:sp>
            <p:nvSpPr>
              <p:cNvPr id="1970" name="Freeform: Shape 38"/>
              <p:cNvSpPr/>
              <p:nvPr/>
            </p:nvSpPr>
            <p:spPr>
              <a:xfrm rot="12366785">
                <a:off x="883718" y="122295"/>
                <a:ext cx="579018" cy="578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6" extrusionOk="0">
                    <a:moveTo>
                      <a:pt x="0" y="11110"/>
                    </a:moveTo>
                    <a:cubicBezTo>
                      <a:pt x="93" y="10935"/>
                      <a:pt x="238" y="10848"/>
                      <a:pt x="423" y="10802"/>
                    </a:cubicBezTo>
                    <a:cubicBezTo>
                      <a:pt x="922" y="10668"/>
                      <a:pt x="1409" y="10517"/>
                      <a:pt x="1908" y="10384"/>
                    </a:cubicBezTo>
                    <a:cubicBezTo>
                      <a:pt x="2210" y="10302"/>
                      <a:pt x="2390" y="10134"/>
                      <a:pt x="2419" y="9815"/>
                    </a:cubicBezTo>
                    <a:cubicBezTo>
                      <a:pt x="2424" y="9733"/>
                      <a:pt x="2436" y="9652"/>
                      <a:pt x="2448" y="9571"/>
                    </a:cubicBezTo>
                    <a:cubicBezTo>
                      <a:pt x="2477" y="9298"/>
                      <a:pt x="2355" y="9112"/>
                      <a:pt x="2129" y="8979"/>
                    </a:cubicBezTo>
                    <a:cubicBezTo>
                      <a:pt x="1676" y="8717"/>
                      <a:pt x="1230" y="8450"/>
                      <a:pt x="783" y="8189"/>
                    </a:cubicBezTo>
                    <a:cubicBezTo>
                      <a:pt x="452" y="7997"/>
                      <a:pt x="394" y="7852"/>
                      <a:pt x="493" y="7481"/>
                    </a:cubicBezTo>
                    <a:cubicBezTo>
                      <a:pt x="505" y="7446"/>
                      <a:pt x="510" y="7411"/>
                      <a:pt x="522" y="7382"/>
                    </a:cubicBezTo>
                    <a:cubicBezTo>
                      <a:pt x="667" y="6900"/>
                      <a:pt x="795" y="6807"/>
                      <a:pt x="1288" y="6853"/>
                    </a:cubicBezTo>
                    <a:cubicBezTo>
                      <a:pt x="1763" y="6900"/>
                      <a:pt x="2239" y="6952"/>
                      <a:pt x="2715" y="7016"/>
                    </a:cubicBezTo>
                    <a:cubicBezTo>
                      <a:pt x="3092" y="7062"/>
                      <a:pt x="3254" y="6999"/>
                      <a:pt x="3445" y="6679"/>
                    </a:cubicBezTo>
                    <a:cubicBezTo>
                      <a:pt x="3718" y="6238"/>
                      <a:pt x="3706" y="6099"/>
                      <a:pt x="3387" y="5686"/>
                    </a:cubicBezTo>
                    <a:cubicBezTo>
                      <a:pt x="3086" y="5297"/>
                      <a:pt x="2790" y="4902"/>
                      <a:pt x="2500" y="4508"/>
                    </a:cubicBezTo>
                    <a:cubicBezTo>
                      <a:pt x="2326" y="4275"/>
                      <a:pt x="2326" y="4084"/>
                      <a:pt x="2500" y="3851"/>
                    </a:cubicBezTo>
                    <a:cubicBezTo>
                      <a:pt x="2587" y="3735"/>
                      <a:pt x="2680" y="3619"/>
                      <a:pt x="2790" y="3526"/>
                    </a:cubicBezTo>
                    <a:cubicBezTo>
                      <a:pt x="3010" y="3341"/>
                      <a:pt x="3161" y="3317"/>
                      <a:pt x="3411" y="3457"/>
                    </a:cubicBezTo>
                    <a:cubicBezTo>
                      <a:pt x="3851" y="3701"/>
                      <a:pt x="4304" y="3927"/>
                      <a:pt x="4727" y="4200"/>
                    </a:cubicBezTo>
                    <a:cubicBezTo>
                      <a:pt x="5214" y="4513"/>
                      <a:pt x="5551" y="4304"/>
                      <a:pt x="5905" y="3869"/>
                    </a:cubicBezTo>
                    <a:cubicBezTo>
                      <a:pt x="6021" y="3724"/>
                      <a:pt x="5980" y="3532"/>
                      <a:pt x="5934" y="3358"/>
                    </a:cubicBezTo>
                    <a:cubicBezTo>
                      <a:pt x="5806" y="2864"/>
                      <a:pt x="5678" y="2371"/>
                      <a:pt x="5551" y="1877"/>
                    </a:cubicBezTo>
                    <a:cubicBezTo>
                      <a:pt x="5458" y="1523"/>
                      <a:pt x="5516" y="1378"/>
                      <a:pt x="5829" y="1192"/>
                    </a:cubicBezTo>
                    <a:cubicBezTo>
                      <a:pt x="5899" y="1151"/>
                      <a:pt x="5968" y="1111"/>
                      <a:pt x="6044" y="1076"/>
                    </a:cubicBezTo>
                    <a:cubicBezTo>
                      <a:pt x="6421" y="902"/>
                      <a:pt x="6589" y="942"/>
                      <a:pt x="6844" y="1273"/>
                    </a:cubicBezTo>
                    <a:cubicBezTo>
                      <a:pt x="7152" y="1662"/>
                      <a:pt x="7459" y="2057"/>
                      <a:pt x="7766" y="2446"/>
                    </a:cubicBezTo>
                    <a:cubicBezTo>
                      <a:pt x="8057" y="2806"/>
                      <a:pt x="8735" y="2806"/>
                      <a:pt x="9025" y="2441"/>
                    </a:cubicBezTo>
                    <a:cubicBezTo>
                      <a:pt x="9147" y="2284"/>
                      <a:pt x="9147" y="2086"/>
                      <a:pt x="9176" y="1906"/>
                    </a:cubicBezTo>
                    <a:cubicBezTo>
                      <a:pt x="9246" y="1453"/>
                      <a:pt x="9304" y="1001"/>
                      <a:pt x="9362" y="548"/>
                    </a:cubicBezTo>
                    <a:cubicBezTo>
                      <a:pt x="9408" y="188"/>
                      <a:pt x="9507" y="89"/>
                      <a:pt x="9866" y="25"/>
                    </a:cubicBezTo>
                    <a:cubicBezTo>
                      <a:pt x="10017" y="-4"/>
                      <a:pt x="10168" y="-4"/>
                      <a:pt x="10319" y="8"/>
                    </a:cubicBezTo>
                    <a:cubicBezTo>
                      <a:pt x="10539" y="19"/>
                      <a:pt x="10690" y="135"/>
                      <a:pt x="10748" y="356"/>
                    </a:cubicBezTo>
                    <a:cubicBezTo>
                      <a:pt x="10887" y="850"/>
                      <a:pt x="11032" y="1349"/>
                      <a:pt x="11171" y="1842"/>
                    </a:cubicBezTo>
                    <a:cubicBezTo>
                      <a:pt x="11316" y="2348"/>
                      <a:pt x="11734" y="2586"/>
                      <a:pt x="12250" y="2452"/>
                    </a:cubicBezTo>
                    <a:cubicBezTo>
                      <a:pt x="12418" y="2411"/>
                      <a:pt x="12517" y="2290"/>
                      <a:pt x="12598" y="2150"/>
                    </a:cubicBezTo>
                    <a:cubicBezTo>
                      <a:pt x="12865" y="1691"/>
                      <a:pt x="13137" y="1233"/>
                      <a:pt x="13410" y="774"/>
                    </a:cubicBezTo>
                    <a:cubicBezTo>
                      <a:pt x="13584" y="478"/>
                      <a:pt x="13735" y="414"/>
                      <a:pt x="14066" y="501"/>
                    </a:cubicBezTo>
                    <a:cubicBezTo>
                      <a:pt x="14727" y="670"/>
                      <a:pt x="14814" y="815"/>
                      <a:pt x="14715" y="1552"/>
                    </a:cubicBezTo>
                    <a:cubicBezTo>
                      <a:pt x="14657" y="1993"/>
                      <a:pt x="14605" y="2435"/>
                      <a:pt x="14553" y="2876"/>
                    </a:cubicBezTo>
                    <a:cubicBezTo>
                      <a:pt x="14547" y="2922"/>
                      <a:pt x="14547" y="2969"/>
                      <a:pt x="14553" y="3015"/>
                    </a:cubicBezTo>
                    <a:cubicBezTo>
                      <a:pt x="14628" y="3486"/>
                      <a:pt x="15342" y="3811"/>
                      <a:pt x="15730" y="3538"/>
                    </a:cubicBezTo>
                    <a:cubicBezTo>
                      <a:pt x="16171" y="3224"/>
                      <a:pt x="16594" y="2893"/>
                      <a:pt x="17024" y="2568"/>
                    </a:cubicBezTo>
                    <a:cubicBezTo>
                      <a:pt x="17337" y="2330"/>
                      <a:pt x="17493" y="2336"/>
                      <a:pt x="17807" y="2580"/>
                    </a:cubicBezTo>
                    <a:cubicBezTo>
                      <a:pt x="17847" y="2615"/>
                      <a:pt x="17888" y="2644"/>
                      <a:pt x="17928" y="2684"/>
                    </a:cubicBezTo>
                    <a:cubicBezTo>
                      <a:pt x="18294" y="3033"/>
                      <a:pt x="18311" y="3137"/>
                      <a:pt x="18062" y="3579"/>
                    </a:cubicBezTo>
                    <a:cubicBezTo>
                      <a:pt x="17824" y="4002"/>
                      <a:pt x="17598" y="4432"/>
                      <a:pt x="17348" y="4850"/>
                    </a:cubicBezTo>
                    <a:cubicBezTo>
                      <a:pt x="17169" y="5158"/>
                      <a:pt x="17250" y="5413"/>
                      <a:pt x="17447" y="5675"/>
                    </a:cubicBezTo>
                    <a:cubicBezTo>
                      <a:pt x="17644" y="5936"/>
                      <a:pt x="17870" y="6064"/>
                      <a:pt x="18201" y="5977"/>
                    </a:cubicBezTo>
                    <a:cubicBezTo>
                      <a:pt x="18711" y="5843"/>
                      <a:pt x="19222" y="5715"/>
                      <a:pt x="19727" y="5576"/>
                    </a:cubicBezTo>
                    <a:cubicBezTo>
                      <a:pt x="20051" y="5489"/>
                      <a:pt x="20196" y="5541"/>
                      <a:pt x="20376" y="5826"/>
                    </a:cubicBezTo>
                    <a:cubicBezTo>
                      <a:pt x="20457" y="5948"/>
                      <a:pt x="20527" y="6075"/>
                      <a:pt x="20573" y="6215"/>
                    </a:cubicBezTo>
                    <a:cubicBezTo>
                      <a:pt x="20660" y="6464"/>
                      <a:pt x="20620" y="6621"/>
                      <a:pt x="20411" y="6790"/>
                    </a:cubicBezTo>
                    <a:cubicBezTo>
                      <a:pt x="19976" y="7138"/>
                      <a:pt x="19547" y="7486"/>
                      <a:pt x="19106" y="7829"/>
                    </a:cubicBezTo>
                    <a:cubicBezTo>
                      <a:pt x="18885" y="7997"/>
                      <a:pt x="18827" y="8206"/>
                      <a:pt x="18874" y="8462"/>
                    </a:cubicBezTo>
                    <a:cubicBezTo>
                      <a:pt x="18891" y="8549"/>
                      <a:pt x="18920" y="8630"/>
                      <a:pt x="18943" y="8717"/>
                    </a:cubicBezTo>
                    <a:cubicBezTo>
                      <a:pt x="19019" y="8990"/>
                      <a:pt x="19199" y="9141"/>
                      <a:pt x="19477" y="9176"/>
                    </a:cubicBezTo>
                    <a:cubicBezTo>
                      <a:pt x="20005" y="9246"/>
                      <a:pt x="20533" y="9321"/>
                      <a:pt x="21055" y="9391"/>
                    </a:cubicBezTo>
                    <a:cubicBezTo>
                      <a:pt x="21368" y="9431"/>
                      <a:pt x="21530" y="9582"/>
                      <a:pt x="21565" y="9896"/>
                    </a:cubicBezTo>
                    <a:cubicBezTo>
                      <a:pt x="21583" y="10047"/>
                      <a:pt x="21600" y="10198"/>
                      <a:pt x="21583" y="10349"/>
                    </a:cubicBezTo>
                    <a:cubicBezTo>
                      <a:pt x="21554" y="10587"/>
                      <a:pt x="21432" y="10721"/>
                      <a:pt x="21211" y="10784"/>
                    </a:cubicBezTo>
                    <a:cubicBezTo>
                      <a:pt x="20718" y="10924"/>
                      <a:pt x="20220" y="11063"/>
                      <a:pt x="19727" y="11208"/>
                    </a:cubicBezTo>
                    <a:cubicBezTo>
                      <a:pt x="19245" y="11348"/>
                      <a:pt x="19025" y="11713"/>
                      <a:pt x="19123" y="12213"/>
                    </a:cubicBezTo>
                    <a:cubicBezTo>
                      <a:pt x="19158" y="12404"/>
                      <a:pt x="19268" y="12526"/>
                      <a:pt x="19431" y="12619"/>
                    </a:cubicBezTo>
                    <a:cubicBezTo>
                      <a:pt x="19883" y="12886"/>
                      <a:pt x="20336" y="13153"/>
                      <a:pt x="20794" y="13421"/>
                    </a:cubicBezTo>
                    <a:cubicBezTo>
                      <a:pt x="21130" y="13618"/>
                      <a:pt x="21182" y="13734"/>
                      <a:pt x="21090" y="14111"/>
                    </a:cubicBezTo>
                    <a:cubicBezTo>
                      <a:pt x="21084" y="14135"/>
                      <a:pt x="21084" y="14158"/>
                      <a:pt x="21078" y="14181"/>
                    </a:cubicBezTo>
                    <a:cubicBezTo>
                      <a:pt x="20939" y="14640"/>
                      <a:pt x="20782" y="14866"/>
                      <a:pt x="20260" y="14768"/>
                    </a:cubicBezTo>
                    <a:cubicBezTo>
                      <a:pt x="19790" y="14675"/>
                      <a:pt x="19309" y="14657"/>
                      <a:pt x="18833" y="14588"/>
                    </a:cubicBezTo>
                    <a:cubicBezTo>
                      <a:pt x="18497" y="14541"/>
                      <a:pt x="18276" y="14675"/>
                      <a:pt x="18114" y="14959"/>
                    </a:cubicBezTo>
                    <a:cubicBezTo>
                      <a:pt x="17946" y="15250"/>
                      <a:pt x="17870" y="15522"/>
                      <a:pt x="18102" y="15819"/>
                    </a:cubicBezTo>
                    <a:cubicBezTo>
                      <a:pt x="18416" y="16219"/>
                      <a:pt x="18717" y="16631"/>
                      <a:pt x="19025" y="17038"/>
                    </a:cubicBezTo>
                    <a:cubicBezTo>
                      <a:pt x="19280" y="17369"/>
                      <a:pt x="19280" y="17502"/>
                      <a:pt x="19025" y="17833"/>
                    </a:cubicBezTo>
                    <a:cubicBezTo>
                      <a:pt x="19013" y="17845"/>
                      <a:pt x="19002" y="17862"/>
                      <a:pt x="18990" y="17874"/>
                    </a:cubicBezTo>
                    <a:cubicBezTo>
                      <a:pt x="18653" y="18234"/>
                      <a:pt x="18520" y="18391"/>
                      <a:pt x="17992" y="18071"/>
                    </a:cubicBezTo>
                    <a:cubicBezTo>
                      <a:pt x="17586" y="17828"/>
                      <a:pt x="17157" y="17619"/>
                      <a:pt x="16757" y="17375"/>
                    </a:cubicBezTo>
                    <a:cubicBezTo>
                      <a:pt x="16426" y="17177"/>
                      <a:pt x="16171" y="17293"/>
                      <a:pt x="15910" y="17497"/>
                    </a:cubicBezTo>
                    <a:cubicBezTo>
                      <a:pt x="15649" y="17694"/>
                      <a:pt x="15545" y="17932"/>
                      <a:pt x="15637" y="18263"/>
                    </a:cubicBezTo>
                    <a:cubicBezTo>
                      <a:pt x="15782" y="18774"/>
                      <a:pt x="15910" y="19291"/>
                      <a:pt x="16038" y="19808"/>
                    </a:cubicBezTo>
                    <a:cubicBezTo>
                      <a:pt x="16107" y="20086"/>
                      <a:pt x="16049" y="20237"/>
                      <a:pt x="15811" y="20388"/>
                    </a:cubicBezTo>
                    <a:cubicBezTo>
                      <a:pt x="15684" y="20470"/>
                      <a:pt x="15550" y="20545"/>
                      <a:pt x="15405" y="20597"/>
                    </a:cubicBezTo>
                    <a:cubicBezTo>
                      <a:pt x="15150" y="20690"/>
                      <a:pt x="14965" y="20644"/>
                      <a:pt x="14796" y="20429"/>
                    </a:cubicBezTo>
                    <a:cubicBezTo>
                      <a:pt x="14477" y="20028"/>
                      <a:pt x="14158" y="19622"/>
                      <a:pt x="13839" y="19215"/>
                    </a:cubicBezTo>
                    <a:cubicBezTo>
                      <a:pt x="13532" y="18832"/>
                      <a:pt x="12975" y="18780"/>
                      <a:pt x="12604" y="19111"/>
                    </a:cubicBezTo>
                    <a:cubicBezTo>
                      <a:pt x="12505" y="19198"/>
                      <a:pt x="12459" y="19308"/>
                      <a:pt x="12441" y="19436"/>
                    </a:cubicBezTo>
                    <a:cubicBezTo>
                      <a:pt x="12366" y="19970"/>
                      <a:pt x="12279" y="20499"/>
                      <a:pt x="12221" y="21033"/>
                    </a:cubicBezTo>
                    <a:cubicBezTo>
                      <a:pt x="12186" y="21311"/>
                      <a:pt x="12076" y="21509"/>
                      <a:pt x="11803" y="21596"/>
                    </a:cubicBezTo>
                    <a:cubicBezTo>
                      <a:pt x="11571" y="21596"/>
                      <a:pt x="11334" y="21596"/>
                      <a:pt x="11102" y="21596"/>
                    </a:cubicBezTo>
                    <a:cubicBezTo>
                      <a:pt x="10939" y="21497"/>
                      <a:pt x="10846" y="21352"/>
                      <a:pt x="10794" y="21166"/>
                    </a:cubicBezTo>
                    <a:cubicBezTo>
                      <a:pt x="10655" y="20655"/>
                      <a:pt x="10498" y="20144"/>
                      <a:pt x="10359" y="19628"/>
                    </a:cubicBezTo>
                    <a:cubicBezTo>
                      <a:pt x="10284" y="19355"/>
                      <a:pt x="10116" y="19210"/>
                      <a:pt x="9843" y="19175"/>
                    </a:cubicBezTo>
                    <a:cubicBezTo>
                      <a:pt x="9739" y="19163"/>
                      <a:pt x="9634" y="19146"/>
                      <a:pt x="9530" y="19140"/>
                    </a:cubicBezTo>
                    <a:cubicBezTo>
                      <a:pt x="9286" y="19122"/>
                      <a:pt x="9118" y="19233"/>
                      <a:pt x="8996" y="19436"/>
                    </a:cubicBezTo>
                    <a:cubicBezTo>
                      <a:pt x="8950" y="19511"/>
                      <a:pt x="8909" y="19587"/>
                      <a:pt x="8863" y="19662"/>
                    </a:cubicBezTo>
                    <a:cubicBezTo>
                      <a:pt x="8619" y="20075"/>
                      <a:pt x="8381" y="20493"/>
                      <a:pt x="8132" y="20899"/>
                    </a:cubicBezTo>
                    <a:cubicBezTo>
                      <a:pt x="7998" y="21126"/>
                      <a:pt x="7836" y="21184"/>
                      <a:pt x="7581" y="21126"/>
                    </a:cubicBezTo>
                    <a:cubicBezTo>
                      <a:pt x="7424" y="21091"/>
                      <a:pt x="7279" y="21039"/>
                      <a:pt x="7134" y="20975"/>
                    </a:cubicBezTo>
                    <a:cubicBezTo>
                      <a:pt x="6879" y="20853"/>
                      <a:pt x="6798" y="20696"/>
                      <a:pt x="6833" y="20411"/>
                    </a:cubicBezTo>
                    <a:cubicBezTo>
                      <a:pt x="6896" y="19883"/>
                      <a:pt x="6949" y="19355"/>
                      <a:pt x="7024" y="18826"/>
                    </a:cubicBezTo>
                    <a:cubicBezTo>
                      <a:pt x="7076" y="18455"/>
                      <a:pt x="6879" y="18251"/>
                      <a:pt x="6589" y="18089"/>
                    </a:cubicBezTo>
                    <a:cubicBezTo>
                      <a:pt x="6305" y="17932"/>
                      <a:pt x="6050" y="17909"/>
                      <a:pt x="5783" y="18130"/>
                    </a:cubicBezTo>
                    <a:cubicBezTo>
                      <a:pt x="5412" y="18426"/>
                      <a:pt x="5023" y="18699"/>
                      <a:pt x="4652" y="18989"/>
                    </a:cubicBezTo>
                    <a:cubicBezTo>
                      <a:pt x="4275" y="19285"/>
                      <a:pt x="4112" y="19349"/>
                      <a:pt x="3648" y="18931"/>
                    </a:cubicBezTo>
                    <a:cubicBezTo>
                      <a:pt x="3619" y="18902"/>
                      <a:pt x="3590" y="18873"/>
                      <a:pt x="3561" y="18844"/>
                    </a:cubicBezTo>
                    <a:cubicBezTo>
                      <a:pt x="3335" y="18611"/>
                      <a:pt x="3312" y="18431"/>
                      <a:pt x="3474" y="18147"/>
                    </a:cubicBezTo>
                    <a:cubicBezTo>
                      <a:pt x="3724" y="17700"/>
                      <a:pt x="3979" y="17247"/>
                      <a:pt x="4228" y="16800"/>
                    </a:cubicBezTo>
                    <a:cubicBezTo>
                      <a:pt x="4298" y="16672"/>
                      <a:pt x="4373" y="16544"/>
                      <a:pt x="4356" y="16388"/>
                    </a:cubicBezTo>
                    <a:cubicBezTo>
                      <a:pt x="4315" y="15917"/>
                      <a:pt x="3793" y="15546"/>
                      <a:pt x="3341" y="15662"/>
                    </a:cubicBezTo>
                    <a:cubicBezTo>
                      <a:pt x="2819" y="15795"/>
                      <a:pt x="2297" y="15929"/>
                      <a:pt x="1781" y="16068"/>
                    </a:cubicBezTo>
                    <a:cubicBezTo>
                      <a:pt x="1572" y="16126"/>
                      <a:pt x="1415" y="16062"/>
                      <a:pt x="1282" y="15900"/>
                    </a:cubicBezTo>
                    <a:cubicBezTo>
                      <a:pt x="1172" y="15766"/>
                      <a:pt x="1102" y="15615"/>
                      <a:pt x="1032" y="15459"/>
                    </a:cubicBezTo>
                    <a:cubicBezTo>
                      <a:pt x="916" y="15186"/>
                      <a:pt x="969" y="14988"/>
                      <a:pt x="1201" y="14808"/>
                    </a:cubicBezTo>
                    <a:cubicBezTo>
                      <a:pt x="1583" y="14501"/>
                      <a:pt x="1972" y="14199"/>
                      <a:pt x="2355" y="13891"/>
                    </a:cubicBezTo>
                    <a:cubicBezTo>
                      <a:pt x="2761" y="13577"/>
                      <a:pt x="2796" y="13444"/>
                      <a:pt x="2662" y="12956"/>
                    </a:cubicBezTo>
                    <a:cubicBezTo>
                      <a:pt x="2569" y="12637"/>
                      <a:pt x="2378" y="12468"/>
                      <a:pt x="2042" y="12433"/>
                    </a:cubicBezTo>
                    <a:cubicBezTo>
                      <a:pt x="1554" y="12381"/>
                      <a:pt x="1073" y="12288"/>
                      <a:pt x="586" y="12236"/>
                    </a:cubicBezTo>
                    <a:cubicBezTo>
                      <a:pt x="307" y="12207"/>
                      <a:pt x="110" y="12097"/>
                      <a:pt x="12" y="11830"/>
                    </a:cubicBezTo>
                    <a:cubicBezTo>
                      <a:pt x="0" y="11580"/>
                      <a:pt x="0" y="11348"/>
                      <a:pt x="0" y="11110"/>
                    </a:cubicBezTo>
                    <a:close/>
                    <a:moveTo>
                      <a:pt x="13474" y="10813"/>
                    </a:moveTo>
                    <a:cubicBezTo>
                      <a:pt x="13491" y="9437"/>
                      <a:pt x="12412" y="8108"/>
                      <a:pt x="10777" y="8113"/>
                    </a:cubicBezTo>
                    <a:cubicBezTo>
                      <a:pt x="9263" y="8119"/>
                      <a:pt x="8103" y="9275"/>
                      <a:pt x="8097" y="10796"/>
                    </a:cubicBezTo>
                    <a:cubicBezTo>
                      <a:pt x="8091" y="12341"/>
                      <a:pt x="9304" y="13479"/>
                      <a:pt x="10765" y="13490"/>
                    </a:cubicBezTo>
                    <a:cubicBezTo>
                      <a:pt x="12262" y="13502"/>
                      <a:pt x="13468" y="12300"/>
                      <a:pt x="13474" y="10813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1973" name="Group 39"/>
              <p:cNvGrpSpPr/>
              <p:nvPr/>
            </p:nvGrpSpPr>
            <p:grpSpPr>
              <a:xfrm>
                <a:off x="-1" y="-1"/>
                <a:ext cx="1080082" cy="1079841"/>
                <a:chOff x="0" y="0"/>
                <a:chExt cx="1080080" cy="1079839"/>
              </a:xfrm>
            </p:grpSpPr>
            <p:sp>
              <p:nvSpPr>
                <p:cNvPr id="1971" name="Freeform: Shape 40"/>
                <p:cNvSpPr/>
                <p:nvPr/>
              </p:nvSpPr>
              <p:spPr>
                <a:xfrm rot="12366785">
                  <a:off x="136357" y="136500"/>
                  <a:ext cx="807366" cy="806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3" h="21541" extrusionOk="0">
                      <a:moveTo>
                        <a:pt x="20441" y="15273"/>
                      </a:moveTo>
                      <a:cubicBezTo>
                        <a:pt x="20221" y="15223"/>
                        <a:pt x="20001" y="15173"/>
                        <a:pt x="19780" y="15128"/>
                      </a:cubicBezTo>
                      <a:cubicBezTo>
                        <a:pt x="19602" y="15086"/>
                        <a:pt x="19419" y="15049"/>
                        <a:pt x="19240" y="15003"/>
                      </a:cubicBezTo>
                      <a:cubicBezTo>
                        <a:pt x="19124" y="14974"/>
                        <a:pt x="19033" y="15007"/>
                        <a:pt x="18958" y="15090"/>
                      </a:cubicBezTo>
                      <a:cubicBezTo>
                        <a:pt x="18804" y="15269"/>
                        <a:pt x="18684" y="15472"/>
                        <a:pt x="18617" y="15701"/>
                      </a:cubicBezTo>
                      <a:cubicBezTo>
                        <a:pt x="18584" y="15809"/>
                        <a:pt x="18634" y="15888"/>
                        <a:pt x="18700" y="15962"/>
                      </a:cubicBezTo>
                      <a:cubicBezTo>
                        <a:pt x="18941" y="16224"/>
                        <a:pt x="19186" y="16486"/>
                        <a:pt x="19427" y="16743"/>
                      </a:cubicBezTo>
                      <a:cubicBezTo>
                        <a:pt x="19610" y="16938"/>
                        <a:pt x="19618" y="17055"/>
                        <a:pt x="19473" y="17279"/>
                      </a:cubicBezTo>
                      <a:cubicBezTo>
                        <a:pt x="19465" y="17291"/>
                        <a:pt x="19456" y="17308"/>
                        <a:pt x="19444" y="17320"/>
                      </a:cubicBezTo>
                      <a:cubicBezTo>
                        <a:pt x="19170" y="17690"/>
                        <a:pt x="19049" y="17694"/>
                        <a:pt x="18713" y="17503"/>
                      </a:cubicBezTo>
                      <a:cubicBezTo>
                        <a:pt x="18439" y="17345"/>
                        <a:pt x="18148" y="17204"/>
                        <a:pt x="17869" y="17055"/>
                      </a:cubicBezTo>
                      <a:cubicBezTo>
                        <a:pt x="17753" y="16992"/>
                        <a:pt x="17645" y="16992"/>
                        <a:pt x="17541" y="17067"/>
                      </a:cubicBezTo>
                      <a:cubicBezTo>
                        <a:pt x="17375" y="17183"/>
                        <a:pt x="17234" y="17325"/>
                        <a:pt x="17113" y="17487"/>
                      </a:cubicBezTo>
                      <a:cubicBezTo>
                        <a:pt x="17026" y="17603"/>
                        <a:pt x="17022" y="17719"/>
                        <a:pt x="17092" y="17848"/>
                      </a:cubicBezTo>
                      <a:cubicBezTo>
                        <a:pt x="17263" y="18159"/>
                        <a:pt x="17429" y="18475"/>
                        <a:pt x="17591" y="18791"/>
                      </a:cubicBezTo>
                      <a:cubicBezTo>
                        <a:pt x="17703" y="19011"/>
                        <a:pt x="17687" y="19110"/>
                        <a:pt x="17508" y="19281"/>
                      </a:cubicBezTo>
                      <a:cubicBezTo>
                        <a:pt x="17479" y="19306"/>
                        <a:pt x="17454" y="19335"/>
                        <a:pt x="17425" y="19355"/>
                      </a:cubicBezTo>
                      <a:cubicBezTo>
                        <a:pt x="17159" y="19551"/>
                        <a:pt x="17022" y="19646"/>
                        <a:pt x="16710" y="19331"/>
                      </a:cubicBezTo>
                      <a:cubicBezTo>
                        <a:pt x="16486" y="19102"/>
                        <a:pt x="16245" y="18899"/>
                        <a:pt x="16012" y="18678"/>
                      </a:cubicBezTo>
                      <a:cubicBezTo>
                        <a:pt x="15904" y="18575"/>
                        <a:pt x="15788" y="18554"/>
                        <a:pt x="15655" y="18608"/>
                      </a:cubicBezTo>
                      <a:cubicBezTo>
                        <a:pt x="15480" y="18678"/>
                        <a:pt x="15314" y="18770"/>
                        <a:pt x="15165" y="18886"/>
                      </a:cubicBezTo>
                      <a:cubicBezTo>
                        <a:pt x="15040" y="18982"/>
                        <a:pt x="15007" y="19102"/>
                        <a:pt x="15044" y="19252"/>
                      </a:cubicBezTo>
                      <a:cubicBezTo>
                        <a:pt x="15131" y="19613"/>
                        <a:pt x="15215" y="19978"/>
                        <a:pt x="15293" y="20340"/>
                      </a:cubicBezTo>
                      <a:cubicBezTo>
                        <a:pt x="15327" y="20498"/>
                        <a:pt x="15273" y="20618"/>
                        <a:pt x="15131" y="20701"/>
                      </a:cubicBezTo>
                      <a:cubicBezTo>
                        <a:pt x="15036" y="20759"/>
                        <a:pt x="14932" y="20805"/>
                        <a:pt x="14824" y="20838"/>
                      </a:cubicBezTo>
                      <a:cubicBezTo>
                        <a:pt x="14604" y="20909"/>
                        <a:pt x="14479" y="20867"/>
                        <a:pt x="14355" y="20672"/>
                      </a:cubicBezTo>
                      <a:cubicBezTo>
                        <a:pt x="14172" y="20381"/>
                        <a:pt x="13985" y="20095"/>
                        <a:pt x="13810" y="19796"/>
                      </a:cubicBezTo>
                      <a:cubicBezTo>
                        <a:pt x="13715" y="19634"/>
                        <a:pt x="13590" y="19571"/>
                        <a:pt x="13403" y="19605"/>
                      </a:cubicBezTo>
                      <a:cubicBezTo>
                        <a:pt x="13254" y="19634"/>
                        <a:pt x="13108" y="19671"/>
                        <a:pt x="12967" y="19721"/>
                      </a:cubicBezTo>
                      <a:cubicBezTo>
                        <a:pt x="12772" y="19791"/>
                        <a:pt x="12709" y="19875"/>
                        <a:pt x="12701" y="20082"/>
                      </a:cubicBezTo>
                      <a:cubicBezTo>
                        <a:pt x="12689" y="20410"/>
                        <a:pt x="12680" y="20734"/>
                        <a:pt x="12672" y="21062"/>
                      </a:cubicBezTo>
                      <a:cubicBezTo>
                        <a:pt x="12664" y="21361"/>
                        <a:pt x="12589" y="21457"/>
                        <a:pt x="12294" y="21511"/>
                      </a:cubicBezTo>
                      <a:cubicBezTo>
                        <a:pt x="12215" y="21527"/>
                        <a:pt x="12136" y="21536"/>
                        <a:pt x="12057" y="21540"/>
                      </a:cubicBezTo>
                      <a:cubicBezTo>
                        <a:pt x="11862" y="21552"/>
                        <a:pt x="11737" y="21473"/>
                        <a:pt x="11675" y="21282"/>
                      </a:cubicBezTo>
                      <a:cubicBezTo>
                        <a:pt x="11563" y="20934"/>
                        <a:pt x="11455" y="20589"/>
                        <a:pt x="11355" y="20240"/>
                      </a:cubicBezTo>
                      <a:cubicBezTo>
                        <a:pt x="11309" y="20082"/>
                        <a:pt x="11214" y="20007"/>
                        <a:pt x="11056" y="19983"/>
                      </a:cubicBezTo>
                      <a:cubicBezTo>
                        <a:pt x="10873" y="19958"/>
                        <a:pt x="10690" y="19958"/>
                        <a:pt x="10507" y="19987"/>
                      </a:cubicBezTo>
                      <a:cubicBezTo>
                        <a:pt x="10370" y="20007"/>
                        <a:pt x="10283" y="20078"/>
                        <a:pt x="10241" y="20215"/>
                      </a:cubicBezTo>
                      <a:cubicBezTo>
                        <a:pt x="10146" y="20543"/>
                        <a:pt x="10042" y="20871"/>
                        <a:pt x="9938" y="21199"/>
                      </a:cubicBezTo>
                      <a:cubicBezTo>
                        <a:pt x="9847" y="21494"/>
                        <a:pt x="9730" y="21569"/>
                        <a:pt x="9427" y="21527"/>
                      </a:cubicBezTo>
                      <a:cubicBezTo>
                        <a:pt x="8970" y="21465"/>
                        <a:pt x="8916" y="21403"/>
                        <a:pt x="8912" y="20946"/>
                      </a:cubicBezTo>
                      <a:cubicBezTo>
                        <a:pt x="8908" y="20647"/>
                        <a:pt x="8895" y="20352"/>
                        <a:pt x="8887" y="20053"/>
                      </a:cubicBezTo>
                      <a:cubicBezTo>
                        <a:pt x="8883" y="19916"/>
                        <a:pt x="8829" y="19808"/>
                        <a:pt x="8700" y="19754"/>
                      </a:cubicBezTo>
                      <a:cubicBezTo>
                        <a:pt x="8505" y="19671"/>
                        <a:pt x="8305" y="19613"/>
                        <a:pt x="8093" y="19600"/>
                      </a:cubicBezTo>
                      <a:cubicBezTo>
                        <a:pt x="7965" y="19592"/>
                        <a:pt x="7873" y="19642"/>
                        <a:pt x="7803" y="19754"/>
                      </a:cubicBezTo>
                      <a:cubicBezTo>
                        <a:pt x="7624" y="20053"/>
                        <a:pt x="7433" y="20344"/>
                        <a:pt x="7250" y="20639"/>
                      </a:cubicBezTo>
                      <a:cubicBezTo>
                        <a:pt x="7105" y="20871"/>
                        <a:pt x="6993" y="20913"/>
                        <a:pt x="6735" y="20826"/>
                      </a:cubicBezTo>
                      <a:cubicBezTo>
                        <a:pt x="6722" y="20821"/>
                        <a:pt x="6710" y="20817"/>
                        <a:pt x="6698" y="20813"/>
                      </a:cubicBezTo>
                      <a:cubicBezTo>
                        <a:pt x="6299" y="20651"/>
                        <a:pt x="6220" y="20560"/>
                        <a:pt x="6324" y="20161"/>
                      </a:cubicBezTo>
                      <a:cubicBezTo>
                        <a:pt x="6403" y="19858"/>
                        <a:pt x="6461" y="19551"/>
                        <a:pt x="6535" y="19243"/>
                      </a:cubicBezTo>
                      <a:cubicBezTo>
                        <a:pt x="6573" y="19085"/>
                        <a:pt x="6531" y="18965"/>
                        <a:pt x="6398" y="18870"/>
                      </a:cubicBezTo>
                      <a:cubicBezTo>
                        <a:pt x="6257" y="18770"/>
                        <a:pt x="6112" y="18683"/>
                        <a:pt x="5954" y="18612"/>
                      </a:cubicBezTo>
                      <a:cubicBezTo>
                        <a:pt x="5804" y="18546"/>
                        <a:pt x="5675" y="18570"/>
                        <a:pt x="5551" y="18687"/>
                      </a:cubicBezTo>
                      <a:cubicBezTo>
                        <a:pt x="5302" y="18924"/>
                        <a:pt x="5048" y="19156"/>
                        <a:pt x="4799" y="19389"/>
                      </a:cubicBezTo>
                      <a:cubicBezTo>
                        <a:pt x="4612" y="19567"/>
                        <a:pt x="4491" y="19576"/>
                        <a:pt x="4271" y="19438"/>
                      </a:cubicBezTo>
                      <a:cubicBezTo>
                        <a:pt x="4246" y="19422"/>
                        <a:pt x="4221" y="19405"/>
                        <a:pt x="4196" y="19389"/>
                      </a:cubicBezTo>
                      <a:cubicBezTo>
                        <a:pt x="3877" y="19160"/>
                        <a:pt x="3847" y="19040"/>
                        <a:pt x="4030" y="18695"/>
                      </a:cubicBezTo>
                      <a:cubicBezTo>
                        <a:pt x="4180" y="18413"/>
                        <a:pt x="4325" y="18130"/>
                        <a:pt x="4479" y="17852"/>
                      </a:cubicBezTo>
                      <a:cubicBezTo>
                        <a:pt x="4558" y="17707"/>
                        <a:pt x="4545" y="17582"/>
                        <a:pt x="4446" y="17457"/>
                      </a:cubicBezTo>
                      <a:cubicBezTo>
                        <a:pt x="4338" y="17320"/>
                        <a:pt x="4213" y="17196"/>
                        <a:pt x="4072" y="17088"/>
                      </a:cubicBezTo>
                      <a:cubicBezTo>
                        <a:pt x="3947" y="16992"/>
                        <a:pt x="3823" y="16984"/>
                        <a:pt x="3685" y="17059"/>
                      </a:cubicBezTo>
                      <a:cubicBezTo>
                        <a:pt x="3378" y="17225"/>
                        <a:pt x="3066" y="17391"/>
                        <a:pt x="2751" y="17553"/>
                      </a:cubicBezTo>
                      <a:cubicBezTo>
                        <a:pt x="2530" y="17669"/>
                        <a:pt x="2402" y="17640"/>
                        <a:pt x="2240" y="17457"/>
                      </a:cubicBezTo>
                      <a:cubicBezTo>
                        <a:pt x="2227" y="17445"/>
                        <a:pt x="2219" y="17433"/>
                        <a:pt x="2206" y="17420"/>
                      </a:cubicBezTo>
                      <a:cubicBezTo>
                        <a:pt x="1920" y="17088"/>
                        <a:pt x="1924" y="16972"/>
                        <a:pt x="2227" y="16656"/>
                      </a:cubicBezTo>
                      <a:cubicBezTo>
                        <a:pt x="2439" y="16432"/>
                        <a:pt x="2638" y="16203"/>
                        <a:pt x="2854" y="15987"/>
                      </a:cubicBezTo>
                      <a:cubicBezTo>
                        <a:pt x="2963" y="15875"/>
                        <a:pt x="2983" y="15759"/>
                        <a:pt x="2929" y="15622"/>
                      </a:cubicBezTo>
                      <a:cubicBezTo>
                        <a:pt x="2859" y="15443"/>
                        <a:pt x="2759" y="15277"/>
                        <a:pt x="2643" y="15123"/>
                      </a:cubicBezTo>
                      <a:cubicBezTo>
                        <a:pt x="2547" y="14999"/>
                        <a:pt x="2418" y="14986"/>
                        <a:pt x="2281" y="15020"/>
                      </a:cubicBezTo>
                      <a:cubicBezTo>
                        <a:pt x="1978" y="15090"/>
                        <a:pt x="1679" y="15161"/>
                        <a:pt x="1375" y="15227"/>
                      </a:cubicBezTo>
                      <a:cubicBezTo>
                        <a:pt x="1334" y="15236"/>
                        <a:pt x="1292" y="15248"/>
                        <a:pt x="1255" y="15256"/>
                      </a:cubicBezTo>
                      <a:cubicBezTo>
                        <a:pt x="1026" y="15298"/>
                        <a:pt x="910" y="15244"/>
                        <a:pt x="806" y="15036"/>
                      </a:cubicBezTo>
                      <a:cubicBezTo>
                        <a:pt x="769" y="14957"/>
                        <a:pt x="731" y="14878"/>
                        <a:pt x="702" y="14795"/>
                      </a:cubicBezTo>
                      <a:cubicBezTo>
                        <a:pt x="628" y="14575"/>
                        <a:pt x="669" y="14451"/>
                        <a:pt x="869" y="14326"/>
                      </a:cubicBezTo>
                      <a:cubicBezTo>
                        <a:pt x="1151" y="14148"/>
                        <a:pt x="1438" y="13969"/>
                        <a:pt x="1720" y="13794"/>
                      </a:cubicBezTo>
                      <a:cubicBezTo>
                        <a:pt x="1945" y="13653"/>
                        <a:pt x="1978" y="13574"/>
                        <a:pt x="1924" y="13317"/>
                      </a:cubicBezTo>
                      <a:cubicBezTo>
                        <a:pt x="1891" y="13172"/>
                        <a:pt x="1853" y="13022"/>
                        <a:pt x="1795" y="12885"/>
                      </a:cubicBezTo>
                      <a:cubicBezTo>
                        <a:pt x="1737" y="12748"/>
                        <a:pt x="1637" y="12681"/>
                        <a:pt x="1483" y="12677"/>
                      </a:cubicBezTo>
                      <a:cubicBezTo>
                        <a:pt x="1147" y="12673"/>
                        <a:pt x="815" y="12661"/>
                        <a:pt x="478" y="12648"/>
                      </a:cubicBezTo>
                      <a:cubicBezTo>
                        <a:pt x="175" y="12640"/>
                        <a:pt x="83" y="12561"/>
                        <a:pt x="29" y="12270"/>
                      </a:cubicBezTo>
                      <a:cubicBezTo>
                        <a:pt x="25" y="12241"/>
                        <a:pt x="17" y="12212"/>
                        <a:pt x="13" y="12183"/>
                      </a:cubicBezTo>
                      <a:cubicBezTo>
                        <a:pt x="-33" y="11813"/>
                        <a:pt x="29" y="11718"/>
                        <a:pt x="391" y="11610"/>
                      </a:cubicBezTo>
                      <a:cubicBezTo>
                        <a:pt x="690" y="11519"/>
                        <a:pt x="989" y="11419"/>
                        <a:pt x="1292" y="11336"/>
                      </a:cubicBezTo>
                      <a:cubicBezTo>
                        <a:pt x="1459" y="11290"/>
                        <a:pt x="1546" y="11195"/>
                        <a:pt x="1562" y="11033"/>
                      </a:cubicBezTo>
                      <a:cubicBezTo>
                        <a:pt x="1579" y="10842"/>
                        <a:pt x="1587" y="10646"/>
                        <a:pt x="1550" y="10455"/>
                      </a:cubicBezTo>
                      <a:cubicBezTo>
                        <a:pt x="1529" y="10331"/>
                        <a:pt x="1459" y="10256"/>
                        <a:pt x="1338" y="10219"/>
                      </a:cubicBezTo>
                      <a:cubicBezTo>
                        <a:pt x="1018" y="10123"/>
                        <a:pt x="698" y="10024"/>
                        <a:pt x="378" y="9924"/>
                      </a:cubicBezTo>
                      <a:cubicBezTo>
                        <a:pt x="29" y="9816"/>
                        <a:pt x="-8" y="9758"/>
                        <a:pt x="13" y="9392"/>
                      </a:cubicBezTo>
                      <a:cubicBezTo>
                        <a:pt x="17" y="9318"/>
                        <a:pt x="33" y="9243"/>
                        <a:pt x="50" y="9172"/>
                      </a:cubicBezTo>
                      <a:cubicBezTo>
                        <a:pt x="100" y="8989"/>
                        <a:pt x="204" y="8906"/>
                        <a:pt x="395" y="8898"/>
                      </a:cubicBezTo>
                      <a:cubicBezTo>
                        <a:pt x="707" y="8886"/>
                        <a:pt x="1014" y="8877"/>
                        <a:pt x="1326" y="8869"/>
                      </a:cubicBezTo>
                      <a:cubicBezTo>
                        <a:pt x="1371" y="8869"/>
                        <a:pt x="1417" y="8865"/>
                        <a:pt x="1463" y="8865"/>
                      </a:cubicBezTo>
                      <a:cubicBezTo>
                        <a:pt x="1670" y="8873"/>
                        <a:pt x="1778" y="8757"/>
                        <a:pt x="1832" y="8574"/>
                      </a:cubicBezTo>
                      <a:cubicBezTo>
                        <a:pt x="1874" y="8437"/>
                        <a:pt x="1911" y="8300"/>
                        <a:pt x="1940" y="8163"/>
                      </a:cubicBezTo>
                      <a:cubicBezTo>
                        <a:pt x="1978" y="7972"/>
                        <a:pt x="1932" y="7881"/>
                        <a:pt x="1766" y="7773"/>
                      </a:cubicBezTo>
                      <a:cubicBezTo>
                        <a:pt x="1483" y="7594"/>
                        <a:pt x="1197" y="7415"/>
                        <a:pt x="914" y="7241"/>
                      </a:cubicBezTo>
                      <a:cubicBezTo>
                        <a:pt x="661" y="7083"/>
                        <a:pt x="623" y="6983"/>
                        <a:pt x="723" y="6697"/>
                      </a:cubicBezTo>
                      <a:cubicBezTo>
                        <a:pt x="752" y="6606"/>
                        <a:pt x="790" y="6514"/>
                        <a:pt x="844" y="6435"/>
                      </a:cubicBezTo>
                      <a:cubicBezTo>
                        <a:pt x="931" y="6302"/>
                        <a:pt x="1051" y="6236"/>
                        <a:pt x="1218" y="6277"/>
                      </a:cubicBezTo>
                      <a:cubicBezTo>
                        <a:pt x="1571" y="6361"/>
                        <a:pt x="1928" y="6435"/>
                        <a:pt x="2281" y="6523"/>
                      </a:cubicBezTo>
                      <a:cubicBezTo>
                        <a:pt x="2443" y="6564"/>
                        <a:pt x="2568" y="6527"/>
                        <a:pt x="2668" y="6394"/>
                      </a:cubicBezTo>
                      <a:cubicBezTo>
                        <a:pt x="2771" y="6253"/>
                        <a:pt x="2863" y="6099"/>
                        <a:pt x="2929" y="5937"/>
                      </a:cubicBezTo>
                      <a:cubicBezTo>
                        <a:pt x="2987" y="5792"/>
                        <a:pt x="2971" y="5667"/>
                        <a:pt x="2854" y="5547"/>
                      </a:cubicBezTo>
                      <a:cubicBezTo>
                        <a:pt x="2614" y="5302"/>
                        <a:pt x="2385" y="5048"/>
                        <a:pt x="2148" y="4795"/>
                      </a:cubicBezTo>
                      <a:cubicBezTo>
                        <a:pt x="1965" y="4595"/>
                        <a:pt x="1957" y="4483"/>
                        <a:pt x="2107" y="4259"/>
                      </a:cubicBezTo>
                      <a:cubicBezTo>
                        <a:pt x="2132" y="4226"/>
                        <a:pt x="2152" y="4188"/>
                        <a:pt x="2177" y="4155"/>
                      </a:cubicBezTo>
                      <a:cubicBezTo>
                        <a:pt x="2389" y="3877"/>
                        <a:pt x="2505" y="3852"/>
                        <a:pt x="2817" y="4014"/>
                      </a:cubicBezTo>
                      <a:cubicBezTo>
                        <a:pt x="3108" y="4168"/>
                        <a:pt x="3399" y="4317"/>
                        <a:pt x="3681" y="4475"/>
                      </a:cubicBezTo>
                      <a:cubicBezTo>
                        <a:pt x="3831" y="4558"/>
                        <a:pt x="3964" y="4542"/>
                        <a:pt x="4088" y="4438"/>
                      </a:cubicBezTo>
                      <a:cubicBezTo>
                        <a:pt x="4213" y="4334"/>
                        <a:pt x="4329" y="4218"/>
                        <a:pt x="4437" y="4093"/>
                      </a:cubicBezTo>
                      <a:cubicBezTo>
                        <a:pt x="4545" y="3964"/>
                        <a:pt x="4570" y="3835"/>
                        <a:pt x="4483" y="3678"/>
                      </a:cubicBezTo>
                      <a:cubicBezTo>
                        <a:pt x="4309" y="3366"/>
                        <a:pt x="4147" y="3051"/>
                        <a:pt x="3980" y="2735"/>
                      </a:cubicBezTo>
                      <a:cubicBezTo>
                        <a:pt x="3872" y="2527"/>
                        <a:pt x="3897" y="2415"/>
                        <a:pt x="4068" y="2257"/>
                      </a:cubicBezTo>
                      <a:cubicBezTo>
                        <a:pt x="4147" y="2183"/>
                        <a:pt x="4234" y="2120"/>
                        <a:pt x="4329" y="2062"/>
                      </a:cubicBezTo>
                      <a:cubicBezTo>
                        <a:pt x="4496" y="1967"/>
                        <a:pt x="4612" y="1979"/>
                        <a:pt x="4753" y="2108"/>
                      </a:cubicBezTo>
                      <a:cubicBezTo>
                        <a:pt x="4994" y="2328"/>
                        <a:pt x="5235" y="2552"/>
                        <a:pt x="5472" y="2776"/>
                      </a:cubicBezTo>
                      <a:cubicBezTo>
                        <a:pt x="5721" y="3013"/>
                        <a:pt x="5775" y="3021"/>
                        <a:pt x="6078" y="2864"/>
                      </a:cubicBezTo>
                      <a:cubicBezTo>
                        <a:pt x="6199" y="2801"/>
                        <a:pt x="6311" y="2735"/>
                        <a:pt x="6419" y="2652"/>
                      </a:cubicBezTo>
                      <a:cubicBezTo>
                        <a:pt x="6535" y="2556"/>
                        <a:pt x="6573" y="2444"/>
                        <a:pt x="6535" y="2295"/>
                      </a:cubicBezTo>
                      <a:cubicBezTo>
                        <a:pt x="6448" y="1950"/>
                        <a:pt x="6373" y="1601"/>
                        <a:pt x="6295" y="1256"/>
                      </a:cubicBezTo>
                      <a:cubicBezTo>
                        <a:pt x="6245" y="1032"/>
                        <a:pt x="6299" y="920"/>
                        <a:pt x="6498" y="812"/>
                      </a:cubicBezTo>
                      <a:cubicBezTo>
                        <a:pt x="6590" y="766"/>
                        <a:pt x="6681" y="729"/>
                        <a:pt x="6776" y="696"/>
                      </a:cubicBezTo>
                      <a:cubicBezTo>
                        <a:pt x="6980" y="633"/>
                        <a:pt x="7096" y="671"/>
                        <a:pt x="7217" y="854"/>
                      </a:cubicBezTo>
                      <a:cubicBezTo>
                        <a:pt x="7408" y="1148"/>
                        <a:pt x="7599" y="1443"/>
                        <a:pt x="7774" y="1751"/>
                      </a:cubicBezTo>
                      <a:cubicBezTo>
                        <a:pt x="7865" y="1908"/>
                        <a:pt x="7990" y="1962"/>
                        <a:pt x="8160" y="1938"/>
                      </a:cubicBezTo>
                      <a:cubicBezTo>
                        <a:pt x="8339" y="1908"/>
                        <a:pt x="8513" y="1863"/>
                        <a:pt x="8679" y="1792"/>
                      </a:cubicBezTo>
                      <a:cubicBezTo>
                        <a:pt x="8800" y="1738"/>
                        <a:pt x="8866" y="1655"/>
                        <a:pt x="8870" y="1514"/>
                      </a:cubicBezTo>
                      <a:cubicBezTo>
                        <a:pt x="8879" y="1153"/>
                        <a:pt x="8899" y="795"/>
                        <a:pt x="8912" y="434"/>
                      </a:cubicBezTo>
                      <a:cubicBezTo>
                        <a:pt x="8920" y="202"/>
                        <a:pt x="8995" y="102"/>
                        <a:pt x="9219" y="40"/>
                      </a:cubicBezTo>
                      <a:cubicBezTo>
                        <a:pt x="9257" y="31"/>
                        <a:pt x="9294" y="19"/>
                        <a:pt x="9332" y="15"/>
                      </a:cubicBezTo>
                      <a:cubicBezTo>
                        <a:pt x="9743" y="-31"/>
                        <a:pt x="9843" y="15"/>
                        <a:pt x="9951" y="393"/>
                      </a:cubicBezTo>
                      <a:cubicBezTo>
                        <a:pt x="10038" y="700"/>
                        <a:pt x="10142" y="999"/>
                        <a:pt x="10225" y="1306"/>
                      </a:cubicBezTo>
                      <a:cubicBezTo>
                        <a:pt x="10266" y="1452"/>
                        <a:pt x="10354" y="1531"/>
                        <a:pt x="10495" y="1551"/>
                      </a:cubicBezTo>
                      <a:cubicBezTo>
                        <a:pt x="10690" y="1576"/>
                        <a:pt x="10890" y="1576"/>
                        <a:pt x="11085" y="1551"/>
                      </a:cubicBezTo>
                      <a:cubicBezTo>
                        <a:pt x="11222" y="1535"/>
                        <a:pt x="11305" y="1452"/>
                        <a:pt x="11347" y="1315"/>
                      </a:cubicBezTo>
                      <a:cubicBezTo>
                        <a:pt x="11446" y="978"/>
                        <a:pt x="11550" y="642"/>
                        <a:pt x="11654" y="305"/>
                      </a:cubicBezTo>
                      <a:cubicBezTo>
                        <a:pt x="11733" y="56"/>
                        <a:pt x="11812" y="-2"/>
                        <a:pt x="12074" y="2"/>
                      </a:cubicBezTo>
                      <a:cubicBezTo>
                        <a:pt x="12111" y="2"/>
                        <a:pt x="12148" y="2"/>
                        <a:pt x="12186" y="6"/>
                      </a:cubicBezTo>
                      <a:cubicBezTo>
                        <a:pt x="12556" y="44"/>
                        <a:pt x="12659" y="156"/>
                        <a:pt x="12668" y="526"/>
                      </a:cubicBezTo>
                      <a:cubicBezTo>
                        <a:pt x="12676" y="849"/>
                        <a:pt x="12689" y="1169"/>
                        <a:pt x="12697" y="1493"/>
                      </a:cubicBezTo>
                      <a:cubicBezTo>
                        <a:pt x="12701" y="1622"/>
                        <a:pt x="12747" y="1722"/>
                        <a:pt x="12867" y="1776"/>
                      </a:cubicBezTo>
                      <a:cubicBezTo>
                        <a:pt x="13062" y="1863"/>
                        <a:pt x="13266" y="1921"/>
                        <a:pt x="13482" y="1938"/>
                      </a:cubicBezTo>
                      <a:cubicBezTo>
                        <a:pt x="13615" y="1946"/>
                        <a:pt x="13706" y="1892"/>
                        <a:pt x="13773" y="1784"/>
                      </a:cubicBezTo>
                      <a:cubicBezTo>
                        <a:pt x="13956" y="1489"/>
                        <a:pt x="14143" y="1194"/>
                        <a:pt x="14325" y="899"/>
                      </a:cubicBezTo>
                      <a:cubicBezTo>
                        <a:pt x="14483" y="650"/>
                        <a:pt x="14579" y="617"/>
                        <a:pt x="14861" y="712"/>
                      </a:cubicBezTo>
                      <a:cubicBezTo>
                        <a:pt x="14895" y="725"/>
                        <a:pt x="14924" y="733"/>
                        <a:pt x="14957" y="746"/>
                      </a:cubicBezTo>
                      <a:cubicBezTo>
                        <a:pt x="15285" y="887"/>
                        <a:pt x="15339" y="991"/>
                        <a:pt x="15260" y="1340"/>
                      </a:cubicBezTo>
                      <a:cubicBezTo>
                        <a:pt x="15190" y="1651"/>
                        <a:pt x="15119" y="1958"/>
                        <a:pt x="15044" y="2270"/>
                      </a:cubicBezTo>
                      <a:cubicBezTo>
                        <a:pt x="15003" y="2440"/>
                        <a:pt x="15044" y="2573"/>
                        <a:pt x="15194" y="2673"/>
                      </a:cubicBezTo>
                      <a:cubicBezTo>
                        <a:pt x="15347" y="2776"/>
                        <a:pt x="15501" y="2872"/>
                        <a:pt x="15676" y="2938"/>
                      </a:cubicBezTo>
                      <a:cubicBezTo>
                        <a:pt x="15800" y="2984"/>
                        <a:pt x="15900" y="2955"/>
                        <a:pt x="15996" y="2864"/>
                      </a:cubicBezTo>
                      <a:cubicBezTo>
                        <a:pt x="16249" y="2623"/>
                        <a:pt x="16502" y="2390"/>
                        <a:pt x="16760" y="2154"/>
                      </a:cubicBezTo>
                      <a:cubicBezTo>
                        <a:pt x="16972" y="1954"/>
                        <a:pt x="17088" y="1946"/>
                        <a:pt x="17325" y="2108"/>
                      </a:cubicBezTo>
                      <a:cubicBezTo>
                        <a:pt x="17338" y="2116"/>
                        <a:pt x="17346" y="2120"/>
                        <a:pt x="17354" y="2129"/>
                      </a:cubicBezTo>
                      <a:cubicBezTo>
                        <a:pt x="17757" y="2419"/>
                        <a:pt x="17699" y="2544"/>
                        <a:pt x="17533" y="2847"/>
                      </a:cubicBezTo>
                      <a:cubicBezTo>
                        <a:pt x="17383" y="3121"/>
                        <a:pt x="17242" y="3404"/>
                        <a:pt x="17088" y="3678"/>
                      </a:cubicBezTo>
                      <a:cubicBezTo>
                        <a:pt x="17009" y="3823"/>
                        <a:pt x="17026" y="3948"/>
                        <a:pt x="17126" y="4072"/>
                      </a:cubicBezTo>
                      <a:cubicBezTo>
                        <a:pt x="17238" y="4209"/>
                        <a:pt x="17363" y="4334"/>
                        <a:pt x="17500" y="4442"/>
                      </a:cubicBezTo>
                      <a:cubicBezTo>
                        <a:pt x="17616" y="4533"/>
                        <a:pt x="17736" y="4546"/>
                        <a:pt x="17874" y="4475"/>
                      </a:cubicBezTo>
                      <a:cubicBezTo>
                        <a:pt x="18185" y="4305"/>
                        <a:pt x="18501" y="4139"/>
                        <a:pt x="18817" y="3977"/>
                      </a:cubicBezTo>
                      <a:cubicBezTo>
                        <a:pt x="19041" y="3860"/>
                        <a:pt x="19170" y="3885"/>
                        <a:pt x="19332" y="4085"/>
                      </a:cubicBezTo>
                      <a:cubicBezTo>
                        <a:pt x="19390" y="4151"/>
                        <a:pt x="19444" y="4222"/>
                        <a:pt x="19490" y="4296"/>
                      </a:cubicBezTo>
                      <a:cubicBezTo>
                        <a:pt x="19606" y="4479"/>
                        <a:pt x="19594" y="4600"/>
                        <a:pt x="19448" y="4762"/>
                      </a:cubicBezTo>
                      <a:cubicBezTo>
                        <a:pt x="19199" y="5032"/>
                        <a:pt x="18950" y="5306"/>
                        <a:pt x="18696" y="5571"/>
                      </a:cubicBezTo>
                      <a:cubicBezTo>
                        <a:pt x="18601" y="5671"/>
                        <a:pt x="18580" y="5779"/>
                        <a:pt x="18630" y="5904"/>
                      </a:cubicBezTo>
                      <a:cubicBezTo>
                        <a:pt x="18704" y="6082"/>
                        <a:pt x="18796" y="6248"/>
                        <a:pt x="18916" y="6402"/>
                      </a:cubicBezTo>
                      <a:cubicBezTo>
                        <a:pt x="19012" y="6527"/>
                        <a:pt x="19128" y="6560"/>
                        <a:pt x="19282" y="6523"/>
                      </a:cubicBezTo>
                      <a:cubicBezTo>
                        <a:pt x="19635" y="6435"/>
                        <a:pt x="19992" y="6356"/>
                        <a:pt x="20346" y="6282"/>
                      </a:cubicBezTo>
                      <a:cubicBezTo>
                        <a:pt x="20532" y="6240"/>
                        <a:pt x="20645" y="6294"/>
                        <a:pt x="20740" y="6464"/>
                      </a:cubicBezTo>
                      <a:cubicBezTo>
                        <a:pt x="20790" y="6556"/>
                        <a:pt x="20832" y="6651"/>
                        <a:pt x="20865" y="6751"/>
                      </a:cubicBezTo>
                      <a:cubicBezTo>
                        <a:pt x="20935" y="6979"/>
                        <a:pt x="20898" y="7087"/>
                        <a:pt x="20695" y="7216"/>
                      </a:cubicBezTo>
                      <a:cubicBezTo>
                        <a:pt x="20404" y="7399"/>
                        <a:pt x="20117" y="7590"/>
                        <a:pt x="19818" y="7760"/>
                      </a:cubicBezTo>
                      <a:cubicBezTo>
                        <a:pt x="19648" y="7860"/>
                        <a:pt x="19602" y="7993"/>
                        <a:pt x="19631" y="8167"/>
                      </a:cubicBezTo>
                      <a:cubicBezTo>
                        <a:pt x="19656" y="8329"/>
                        <a:pt x="19702" y="8487"/>
                        <a:pt x="19760" y="8641"/>
                      </a:cubicBezTo>
                      <a:cubicBezTo>
                        <a:pt x="19814" y="8782"/>
                        <a:pt x="19909" y="8857"/>
                        <a:pt x="20071" y="8861"/>
                      </a:cubicBezTo>
                      <a:cubicBezTo>
                        <a:pt x="20437" y="8865"/>
                        <a:pt x="20798" y="8890"/>
                        <a:pt x="21164" y="8902"/>
                      </a:cubicBezTo>
                      <a:cubicBezTo>
                        <a:pt x="21363" y="8911"/>
                        <a:pt x="21463" y="8989"/>
                        <a:pt x="21517" y="9180"/>
                      </a:cubicBezTo>
                      <a:cubicBezTo>
                        <a:pt x="21550" y="9288"/>
                        <a:pt x="21563" y="9401"/>
                        <a:pt x="21563" y="9517"/>
                      </a:cubicBezTo>
                      <a:cubicBezTo>
                        <a:pt x="21563" y="9741"/>
                        <a:pt x="21501" y="9832"/>
                        <a:pt x="21293" y="9899"/>
                      </a:cubicBezTo>
                      <a:cubicBezTo>
                        <a:pt x="20965" y="10003"/>
                        <a:pt x="20636" y="10102"/>
                        <a:pt x="20308" y="10202"/>
                      </a:cubicBezTo>
                      <a:cubicBezTo>
                        <a:pt x="20071" y="10273"/>
                        <a:pt x="20009" y="10347"/>
                        <a:pt x="20001" y="10592"/>
                      </a:cubicBezTo>
                      <a:cubicBezTo>
                        <a:pt x="19997" y="10763"/>
                        <a:pt x="19984" y="10937"/>
                        <a:pt x="20021" y="11107"/>
                      </a:cubicBezTo>
                      <a:cubicBezTo>
                        <a:pt x="20046" y="11224"/>
                        <a:pt x="20117" y="11294"/>
                        <a:pt x="20233" y="11332"/>
                      </a:cubicBezTo>
                      <a:cubicBezTo>
                        <a:pt x="20578" y="11436"/>
                        <a:pt x="20923" y="11539"/>
                        <a:pt x="21268" y="11647"/>
                      </a:cubicBezTo>
                      <a:cubicBezTo>
                        <a:pt x="21509" y="11722"/>
                        <a:pt x="21567" y="11805"/>
                        <a:pt x="21563" y="12059"/>
                      </a:cubicBezTo>
                      <a:cubicBezTo>
                        <a:pt x="21563" y="12083"/>
                        <a:pt x="21563" y="12108"/>
                        <a:pt x="21563" y="12133"/>
                      </a:cubicBezTo>
                      <a:cubicBezTo>
                        <a:pt x="21546" y="12524"/>
                        <a:pt x="21422" y="12648"/>
                        <a:pt x="21031" y="12661"/>
                      </a:cubicBezTo>
                      <a:cubicBezTo>
                        <a:pt x="20703" y="12669"/>
                        <a:pt x="20379" y="12686"/>
                        <a:pt x="20051" y="12690"/>
                      </a:cubicBezTo>
                      <a:cubicBezTo>
                        <a:pt x="19926" y="12694"/>
                        <a:pt x="19839" y="12748"/>
                        <a:pt x="19789" y="12852"/>
                      </a:cubicBezTo>
                      <a:cubicBezTo>
                        <a:pt x="19697" y="13047"/>
                        <a:pt x="19639" y="13250"/>
                        <a:pt x="19623" y="13466"/>
                      </a:cubicBezTo>
                      <a:cubicBezTo>
                        <a:pt x="19610" y="13603"/>
                        <a:pt x="19668" y="13695"/>
                        <a:pt x="19785" y="13765"/>
                      </a:cubicBezTo>
                      <a:cubicBezTo>
                        <a:pt x="20075" y="13944"/>
                        <a:pt x="20362" y="14123"/>
                        <a:pt x="20649" y="14305"/>
                      </a:cubicBezTo>
                      <a:cubicBezTo>
                        <a:pt x="20911" y="14467"/>
                        <a:pt x="20944" y="14567"/>
                        <a:pt x="20844" y="14858"/>
                      </a:cubicBezTo>
                      <a:cubicBezTo>
                        <a:pt x="20811" y="14957"/>
                        <a:pt x="20765" y="15053"/>
                        <a:pt x="20707" y="15140"/>
                      </a:cubicBezTo>
                      <a:cubicBezTo>
                        <a:pt x="20653" y="15219"/>
                        <a:pt x="20566" y="15273"/>
                        <a:pt x="20441" y="15273"/>
                      </a:cubicBezTo>
                      <a:close/>
                      <a:moveTo>
                        <a:pt x="10777" y="18616"/>
                      </a:moveTo>
                      <a:cubicBezTo>
                        <a:pt x="15053" y="18633"/>
                        <a:pt x="18659" y="15194"/>
                        <a:pt x="18655" y="10750"/>
                      </a:cubicBezTo>
                      <a:cubicBezTo>
                        <a:pt x="18650" y="6381"/>
                        <a:pt x="15144" y="2897"/>
                        <a:pt x="10790" y="2893"/>
                      </a:cubicBezTo>
                      <a:cubicBezTo>
                        <a:pt x="6411" y="2889"/>
                        <a:pt x="2929" y="6398"/>
                        <a:pt x="2913" y="10721"/>
                      </a:cubicBezTo>
                      <a:cubicBezTo>
                        <a:pt x="2896" y="15148"/>
                        <a:pt x="6490" y="18629"/>
                        <a:pt x="10777" y="18616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1972" name="Freeform: Shape 41"/>
                <p:cNvSpPr/>
                <p:nvPr/>
              </p:nvSpPr>
              <p:spPr>
                <a:xfrm rot="12366785">
                  <a:off x="253297" y="254111"/>
                  <a:ext cx="572456" cy="5722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2" h="21577" extrusionOk="0">
                      <a:moveTo>
                        <a:pt x="1" y="10773"/>
                      </a:moveTo>
                      <a:cubicBezTo>
                        <a:pt x="-34" y="4867"/>
                        <a:pt x="4836" y="-12"/>
                        <a:pt x="10783" y="0"/>
                      </a:cubicBezTo>
                      <a:cubicBezTo>
                        <a:pt x="16701" y="11"/>
                        <a:pt x="21554" y="4862"/>
                        <a:pt x="21542" y="10809"/>
                      </a:cubicBezTo>
                      <a:cubicBezTo>
                        <a:pt x="21531" y="16691"/>
                        <a:pt x="16766" y="21588"/>
                        <a:pt x="10742" y="21576"/>
                      </a:cubicBezTo>
                      <a:cubicBezTo>
                        <a:pt x="4672" y="21559"/>
                        <a:pt x="-46" y="16597"/>
                        <a:pt x="1" y="10773"/>
                      </a:cubicBezTo>
                      <a:close/>
                      <a:moveTo>
                        <a:pt x="13476" y="10797"/>
                      </a:moveTo>
                      <a:cubicBezTo>
                        <a:pt x="13482" y="9290"/>
                        <a:pt x="12299" y="8076"/>
                        <a:pt x="10772" y="8076"/>
                      </a:cubicBezTo>
                      <a:cubicBezTo>
                        <a:pt x="9144" y="8076"/>
                        <a:pt x="8055" y="9413"/>
                        <a:pt x="8061" y="10779"/>
                      </a:cubicBezTo>
                      <a:cubicBezTo>
                        <a:pt x="8067" y="12292"/>
                        <a:pt x="9255" y="13506"/>
                        <a:pt x="10760" y="13506"/>
                      </a:cubicBezTo>
                      <a:cubicBezTo>
                        <a:pt x="12264" y="13506"/>
                        <a:pt x="13470" y="12310"/>
                        <a:pt x="13476" y="10797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</p:grpSp>
        <p:sp>
          <p:nvSpPr>
            <p:cNvPr id="1975" name="Freeform: Shape 4"/>
            <p:cNvSpPr/>
            <p:nvPr/>
          </p:nvSpPr>
          <p:spPr>
            <a:xfrm>
              <a:off x="7542934" y="1289433"/>
              <a:ext cx="434576" cy="43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56" extrusionOk="0">
                  <a:moveTo>
                    <a:pt x="11840" y="17547"/>
                  </a:moveTo>
                  <a:cubicBezTo>
                    <a:pt x="11119" y="17699"/>
                    <a:pt x="10389" y="17645"/>
                    <a:pt x="9668" y="17547"/>
                  </a:cubicBezTo>
                  <a:cubicBezTo>
                    <a:pt x="9499" y="17529"/>
                    <a:pt x="9445" y="17583"/>
                    <a:pt x="9419" y="17734"/>
                  </a:cubicBezTo>
                  <a:cubicBezTo>
                    <a:pt x="9356" y="18091"/>
                    <a:pt x="9267" y="18447"/>
                    <a:pt x="9214" y="18804"/>
                  </a:cubicBezTo>
                  <a:cubicBezTo>
                    <a:pt x="9143" y="19303"/>
                    <a:pt x="8964" y="19757"/>
                    <a:pt x="8724" y="20203"/>
                  </a:cubicBezTo>
                  <a:cubicBezTo>
                    <a:pt x="8502" y="20595"/>
                    <a:pt x="8306" y="21005"/>
                    <a:pt x="8101" y="21415"/>
                  </a:cubicBezTo>
                  <a:cubicBezTo>
                    <a:pt x="8039" y="21548"/>
                    <a:pt x="7958" y="21575"/>
                    <a:pt x="7816" y="21530"/>
                  </a:cubicBezTo>
                  <a:cubicBezTo>
                    <a:pt x="6934" y="21263"/>
                    <a:pt x="6089" y="20916"/>
                    <a:pt x="5270" y="20479"/>
                  </a:cubicBezTo>
                  <a:cubicBezTo>
                    <a:pt x="5127" y="20408"/>
                    <a:pt x="5100" y="20327"/>
                    <a:pt x="5145" y="20176"/>
                  </a:cubicBezTo>
                  <a:cubicBezTo>
                    <a:pt x="5359" y="19552"/>
                    <a:pt x="5554" y="18920"/>
                    <a:pt x="5759" y="18296"/>
                  </a:cubicBezTo>
                  <a:cubicBezTo>
                    <a:pt x="5795" y="18198"/>
                    <a:pt x="5848" y="18109"/>
                    <a:pt x="5902" y="18020"/>
                  </a:cubicBezTo>
                  <a:cubicBezTo>
                    <a:pt x="6213" y="17556"/>
                    <a:pt x="6516" y="17093"/>
                    <a:pt x="6828" y="16629"/>
                  </a:cubicBezTo>
                  <a:cubicBezTo>
                    <a:pt x="6899" y="16523"/>
                    <a:pt x="6899" y="16451"/>
                    <a:pt x="6792" y="16371"/>
                  </a:cubicBezTo>
                  <a:cubicBezTo>
                    <a:pt x="6160" y="15917"/>
                    <a:pt x="5626" y="15364"/>
                    <a:pt x="5163" y="14740"/>
                  </a:cubicBezTo>
                  <a:cubicBezTo>
                    <a:pt x="5091" y="14642"/>
                    <a:pt x="5020" y="14642"/>
                    <a:pt x="4922" y="14705"/>
                  </a:cubicBezTo>
                  <a:cubicBezTo>
                    <a:pt x="4611" y="14919"/>
                    <a:pt x="4281" y="15115"/>
                    <a:pt x="3979" y="15337"/>
                  </a:cubicBezTo>
                  <a:cubicBezTo>
                    <a:pt x="3551" y="15658"/>
                    <a:pt x="3079" y="15863"/>
                    <a:pt x="2563" y="16006"/>
                  </a:cubicBezTo>
                  <a:cubicBezTo>
                    <a:pt x="2153" y="16122"/>
                    <a:pt x="1753" y="16264"/>
                    <a:pt x="1361" y="16398"/>
                  </a:cubicBezTo>
                  <a:cubicBezTo>
                    <a:pt x="1227" y="16442"/>
                    <a:pt x="1147" y="16416"/>
                    <a:pt x="1076" y="16282"/>
                  </a:cubicBezTo>
                  <a:cubicBezTo>
                    <a:pt x="631" y="15462"/>
                    <a:pt x="275" y="14607"/>
                    <a:pt x="16" y="13716"/>
                  </a:cubicBezTo>
                  <a:cubicBezTo>
                    <a:pt x="-19" y="13582"/>
                    <a:pt x="-1" y="13511"/>
                    <a:pt x="123" y="13448"/>
                  </a:cubicBezTo>
                  <a:cubicBezTo>
                    <a:pt x="738" y="13136"/>
                    <a:pt x="1343" y="12798"/>
                    <a:pt x="1975" y="12522"/>
                  </a:cubicBezTo>
                  <a:cubicBezTo>
                    <a:pt x="2376" y="12343"/>
                    <a:pt x="2839" y="12334"/>
                    <a:pt x="3275" y="12236"/>
                  </a:cubicBezTo>
                  <a:cubicBezTo>
                    <a:pt x="3453" y="12192"/>
                    <a:pt x="3640" y="12165"/>
                    <a:pt x="3818" y="12129"/>
                  </a:cubicBezTo>
                  <a:cubicBezTo>
                    <a:pt x="3952" y="12103"/>
                    <a:pt x="4023" y="12058"/>
                    <a:pt x="3996" y="11898"/>
                  </a:cubicBezTo>
                  <a:cubicBezTo>
                    <a:pt x="3952" y="11568"/>
                    <a:pt x="3916" y="11238"/>
                    <a:pt x="3898" y="10900"/>
                  </a:cubicBezTo>
                  <a:cubicBezTo>
                    <a:pt x="3881" y="10481"/>
                    <a:pt x="3961" y="10071"/>
                    <a:pt x="3996" y="9661"/>
                  </a:cubicBezTo>
                  <a:cubicBezTo>
                    <a:pt x="4014" y="9492"/>
                    <a:pt x="3952" y="9438"/>
                    <a:pt x="3809" y="9412"/>
                  </a:cubicBezTo>
                  <a:cubicBezTo>
                    <a:pt x="3533" y="9367"/>
                    <a:pt x="3257" y="9287"/>
                    <a:pt x="2981" y="9251"/>
                  </a:cubicBezTo>
                  <a:cubicBezTo>
                    <a:pt x="2046" y="9162"/>
                    <a:pt x="1281" y="8672"/>
                    <a:pt x="479" y="8262"/>
                  </a:cubicBezTo>
                  <a:cubicBezTo>
                    <a:pt x="-37" y="8004"/>
                    <a:pt x="-19" y="8004"/>
                    <a:pt x="141" y="7451"/>
                  </a:cubicBezTo>
                  <a:cubicBezTo>
                    <a:pt x="364" y="6685"/>
                    <a:pt x="720" y="5972"/>
                    <a:pt x="1076" y="5268"/>
                  </a:cubicBezTo>
                  <a:cubicBezTo>
                    <a:pt x="1147" y="5125"/>
                    <a:pt x="1227" y="5099"/>
                    <a:pt x="1379" y="5143"/>
                  </a:cubicBezTo>
                  <a:cubicBezTo>
                    <a:pt x="2002" y="5357"/>
                    <a:pt x="2634" y="5553"/>
                    <a:pt x="3257" y="5758"/>
                  </a:cubicBezTo>
                  <a:cubicBezTo>
                    <a:pt x="3355" y="5794"/>
                    <a:pt x="3444" y="5847"/>
                    <a:pt x="3533" y="5901"/>
                  </a:cubicBezTo>
                  <a:cubicBezTo>
                    <a:pt x="3996" y="6213"/>
                    <a:pt x="4459" y="6516"/>
                    <a:pt x="4922" y="6827"/>
                  </a:cubicBezTo>
                  <a:cubicBezTo>
                    <a:pt x="5029" y="6899"/>
                    <a:pt x="5100" y="6899"/>
                    <a:pt x="5180" y="6792"/>
                  </a:cubicBezTo>
                  <a:cubicBezTo>
                    <a:pt x="5635" y="6168"/>
                    <a:pt x="6169" y="5633"/>
                    <a:pt x="6792" y="5179"/>
                  </a:cubicBezTo>
                  <a:cubicBezTo>
                    <a:pt x="6908" y="5090"/>
                    <a:pt x="6899" y="5019"/>
                    <a:pt x="6828" y="4903"/>
                  </a:cubicBezTo>
                  <a:cubicBezTo>
                    <a:pt x="6578" y="4546"/>
                    <a:pt x="6347" y="4172"/>
                    <a:pt x="6098" y="3816"/>
                  </a:cubicBezTo>
                  <a:cubicBezTo>
                    <a:pt x="5875" y="3504"/>
                    <a:pt x="5724" y="3165"/>
                    <a:pt x="5617" y="2800"/>
                  </a:cubicBezTo>
                  <a:cubicBezTo>
                    <a:pt x="5483" y="2336"/>
                    <a:pt x="5332" y="1882"/>
                    <a:pt x="5172" y="1427"/>
                  </a:cubicBezTo>
                  <a:cubicBezTo>
                    <a:pt x="5109" y="1249"/>
                    <a:pt x="5136" y="1151"/>
                    <a:pt x="5314" y="1062"/>
                  </a:cubicBezTo>
                  <a:cubicBezTo>
                    <a:pt x="6106" y="643"/>
                    <a:pt x="6934" y="296"/>
                    <a:pt x="7798" y="37"/>
                  </a:cubicBezTo>
                  <a:cubicBezTo>
                    <a:pt x="7958" y="-7"/>
                    <a:pt x="8039" y="11"/>
                    <a:pt x="8119" y="162"/>
                  </a:cubicBezTo>
                  <a:cubicBezTo>
                    <a:pt x="8412" y="750"/>
                    <a:pt x="8724" y="1338"/>
                    <a:pt x="9009" y="1926"/>
                  </a:cubicBezTo>
                  <a:cubicBezTo>
                    <a:pt x="9178" y="2283"/>
                    <a:pt x="9187" y="2693"/>
                    <a:pt x="9276" y="3067"/>
                  </a:cubicBezTo>
                  <a:cubicBezTo>
                    <a:pt x="9338" y="3326"/>
                    <a:pt x="9383" y="3593"/>
                    <a:pt x="9436" y="3851"/>
                  </a:cubicBezTo>
                  <a:cubicBezTo>
                    <a:pt x="9463" y="3976"/>
                    <a:pt x="9508" y="4021"/>
                    <a:pt x="9650" y="4003"/>
                  </a:cubicBezTo>
                  <a:cubicBezTo>
                    <a:pt x="10398" y="3896"/>
                    <a:pt x="11137" y="3887"/>
                    <a:pt x="11885" y="4003"/>
                  </a:cubicBezTo>
                  <a:cubicBezTo>
                    <a:pt x="12063" y="4029"/>
                    <a:pt x="12116" y="3967"/>
                    <a:pt x="12152" y="3807"/>
                  </a:cubicBezTo>
                  <a:cubicBezTo>
                    <a:pt x="12214" y="3441"/>
                    <a:pt x="12312" y="3085"/>
                    <a:pt x="12366" y="2711"/>
                  </a:cubicBezTo>
                  <a:cubicBezTo>
                    <a:pt x="12437" y="2229"/>
                    <a:pt x="12606" y="1793"/>
                    <a:pt x="12829" y="1374"/>
                  </a:cubicBezTo>
                  <a:cubicBezTo>
                    <a:pt x="13051" y="973"/>
                    <a:pt x="13256" y="554"/>
                    <a:pt x="13461" y="144"/>
                  </a:cubicBezTo>
                  <a:cubicBezTo>
                    <a:pt x="13532" y="2"/>
                    <a:pt x="13603" y="-25"/>
                    <a:pt x="13755" y="20"/>
                  </a:cubicBezTo>
                  <a:cubicBezTo>
                    <a:pt x="14636" y="287"/>
                    <a:pt x="15482" y="634"/>
                    <a:pt x="16292" y="1080"/>
                  </a:cubicBezTo>
                  <a:cubicBezTo>
                    <a:pt x="16426" y="1151"/>
                    <a:pt x="16461" y="1223"/>
                    <a:pt x="16408" y="1365"/>
                  </a:cubicBezTo>
                  <a:cubicBezTo>
                    <a:pt x="16194" y="1998"/>
                    <a:pt x="15998" y="2639"/>
                    <a:pt x="15785" y="3272"/>
                  </a:cubicBezTo>
                  <a:cubicBezTo>
                    <a:pt x="15749" y="3370"/>
                    <a:pt x="15696" y="3459"/>
                    <a:pt x="15642" y="3548"/>
                  </a:cubicBezTo>
                  <a:cubicBezTo>
                    <a:pt x="15339" y="4003"/>
                    <a:pt x="15037" y="4466"/>
                    <a:pt x="14725" y="4921"/>
                  </a:cubicBezTo>
                  <a:cubicBezTo>
                    <a:pt x="14645" y="5036"/>
                    <a:pt x="14654" y="5117"/>
                    <a:pt x="14761" y="5197"/>
                  </a:cubicBezTo>
                  <a:cubicBezTo>
                    <a:pt x="15384" y="5651"/>
                    <a:pt x="15918" y="6195"/>
                    <a:pt x="16372" y="6810"/>
                  </a:cubicBezTo>
                  <a:cubicBezTo>
                    <a:pt x="16452" y="6926"/>
                    <a:pt x="16524" y="6917"/>
                    <a:pt x="16630" y="6845"/>
                  </a:cubicBezTo>
                  <a:cubicBezTo>
                    <a:pt x="16933" y="6640"/>
                    <a:pt x="17245" y="6453"/>
                    <a:pt x="17530" y="6230"/>
                  </a:cubicBezTo>
                  <a:cubicBezTo>
                    <a:pt x="17966" y="5901"/>
                    <a:pt x="18456" y="5687"/>
                    <a:pt x="18981" y="5535"/>
                  </a:cubicBezTo>
                  <a:cubicBezTo>
                    <a:pt x="19382" y="5428"/>
                    <a:pt x="19773" y="5286"/>
                    <a:pt x="20165" y="5152"/>
                  </a:cubicBezTo>
                  <a:cubicBezTo>
                    <a:pt x="20317" y="5099"/>
                    <a:pt x="20388" y="5134"/>
                    <a:pt x="20468" y="5277"/>
                  </a:cubicBezTo>
                  <a:cubicBezTo>
                    <a:pt x="20904" y="6088"/>
                    <a:pt x="21260" y="6934"/>
                    <a:pt x="21518" y="7825"/>
                  </a:cubicBezTo>
                  <a:cubicBezTo>
                    <a:pt x="21563" y="7968"/>
                    <a:pt x="21527" y="8039"/>
                    <a:pt x="21403" y="8111"/>
                  </a:cubicBezTo>
                  <a:cubicBezTo>
                    <a:pt x="20797" y="8414"/>
                    <a:pt x="20210" y="8743"/>
                    <a:pt x="19595" y="9020"/>
                  </a:cubicBezTo>
                  <a:cubicBezTo>
                    <a:pt x="19186" y="9207"/>
                    <a:pt x="18714" y="9216"/>
                    <a:pt x="18278" y="9323"/>
                  </a:cubicBezTo>
                  <a:cubicBezTo>
                    <a:pt x="18171" y="9349"/>
                    <a:pt x="18055" y="9367"/>
                    <a:pt x="17948" y="9385"/>
                  </a:cubicBezTo>
                  <a:cubicBezTo>
                    <a:pt x="17530" y="9474"/>
                    <a:pt x="17503" y="9474"/>
                    <a:pt x="17565" y="9893"/>
                  </a:cubicBezTo>
                  <a:cubicBezTo>
                    <a:pt x="17672" y="10561"/>
                    <a:pt x="17628" y="11221"/>
                    <a:pt x="17539" y="11889"/>
                  </a:cubicBezTo>
                  <a:cubicBezTo>
                    <a:pt x="17512" y="12076"/>
                    <a:pt x="17592" y="12121"/>
                    <a:pt x="17743" y="12147"/>
                  </a:cubicBezTo>
                  <a:cubicBezTo>
                    <a:pt x="18260" y="12245"/>
                    <a:pt x="18776" y="12352"/>
                    <a:pt x="19293" y="12450"/>
                  </a:cubicBezTo>
                  <a:cubicBezTo>
                    <a:pt x="19444" y="12477"/>
                    <a:pt x="19578" y="12530"/>
                    <a:pt x="19711" y="12593"/>
                  </a:cubicBezTo>
                  <a:cubicBezTo>
                    <a:pt x="20254" y="12878"/>
                    <a:pt x="20806" y="13163"/>
                    <a:pt x="21358" y="13430"/>
                  </a:cubicBezTo>
                  <a:cubicBezTo>
                    <a:pt x="21518" y="13511"/>
                    <a:pt x="21563" y="13591"/>
                    <a:pt x="21510" y="13778"/>
                  </a:cubicBezTo>
                  <a:cubicBezTo>
                    <a:pt x="21251" y="14642"/>
                    <a:pt x="20904" y="15462"/>
                    <a:pt x="20477" y="16264"/>
                  </a:cubicBezTo>
                  <a:cubicBezTo>
                    <a:pt x="20397" y="16416"/>
                    <a:pt x="20317" y="16469"/>
                    <a:pt x="20147" y="16407"/>
                  </a:cubicBezTo>
                  <a:cubicBezTo>
                    <a:pt x="19542" y="16202"/>
                    <a:pt x="18936" y="16006"/>
                    <a:pt x="18331" y="15810"/>
                  </a:cubicBezTo>
                  <a:cubicBezTo>
                    <a:pt x="18206" y="15774"/>
                    <a:pt x="18100" y="15712"/>
                    <a:pt x="17993" y="15640"/>
                  </a:cubicBezTo>
                  <a:cubicBezTo>
                    <a:pt x="17539" y="15337"/>
                    <a:pt x="17076" y="15034"/>
                    <a:pt x="16622" y="14723"/>
                  </a:cubicBezTo>
                  <a:cubicBezTo>
                    <a:pt x="16506" y="14642"/>
                    <a:pt x="16435" y="14651"/>
                    <a:pt x="16346" y="14767"/>
                  </a:cubicBezTo>
                  <a:cubicBezTo>
                    <a:pt x="15900" y="15373"/>
                    <a:pt x="15375" y="15908"/>
                    <a:pt x="14770" y="16353"/>
                  </a:cubicBezTo>
                  <a:cubicBezTo>
                    <a:pt x="14627" y="16460"/>
                    <a:pt x="14636" y="16549"/>
                    <a:pt x="14734" y="16683"/>
                  </a:cubicBezTo>
                  <a:cubicBezTo>
                    <a:pt x="14957" y="16995"/>
                    <a:pt x="15144" y="17316"/>
                    <a:pt x="15366" y="17627"/>
                  </a:cubicBezTo>
                  <a:cubicBezTo>
                    <a:pt x="15642" y="18011"/>
                    <a:pt x="15838" y="18429"/>
                    <a:pt x="15963" y="18884"/>
                  </a:cubicBezTo>
                  <a:cubicBezTo>
                    <a:pt x="16087" y="19329"/>
                    <a:pt x="16239" y="19757"/>
                    <a:pt x="16390" y="20194"/>
                  </a:cubicBezTo>
                  <a:cubicBezTo>
                    <a:pt x="16435" y="20327"/>
                    <a:pt x="16408" y="20408"/>
                    <a:pt x="16274" y="20479"/>
                  </a:cubicBezTo>
                  <a:cubicBezTo>
                    <a:pt x="15455" y="20924"/>
                    <a:pt x="14600" y="21281"/>
                    <a:pt x="13710" y="21539"/>
                  </a:cubicBezTo>
                  <a:cubicBezTo>
                    <a:pt x="13577" y="21575"/>
                    <a:pt x="13505" y="21557"/>
                    <a:pt x="13443" y="21432"/>
                  </a:cubicBezTo>
                  <a:cubicBezTo>
                    <a:pt x="13131" y="20818"/>
                    <a:pt x="12811" y="20203"/>
                    <a:pt x="12508" y="19588"/>
                  </a:cubicBezTo>
                  <a:cubicBezTo>
                    <a:pt x="12428" y="19436"/>
                    <a:pt x="12428" y="19258"/>
                    <a:pt x="12392" y="19089"/>
                  </a:cubicBezTo>
                  <a:cubicBezTo>
                    <a:pt x="12303" y="18661"/>
                    <a:pt x="12223" y="18233"/>
                    <a:pt x="12134" y="17806"/>
                  </a:cubicBezTo>
                  <a:cubicBezTo>
                    <a:pt x="12090" y="17538"/>
                    <a:pt x="12099" y="17538"/>
                    <a:pt x="11840" y="17547"/>
                  </a:cubicBezTo>
                  <a:close/>
                  <a:moveTo>
                    <a:pt x="10772" y="13662"/>
                  </a:moveTo>
                  <a:cubicBezTo>
                    <a:pt x="12428" y="13618"/>
                    <a:pt x="13657" y="12379"/>
                    <a:pt x="13648" y="10775"/>
                  </a:cubicBezTo>
                  <a:cubicBezTo>
                    <a:pt x="13639" y="9135"/>
                    <a:pt x="12383" y="7906"/>
                    <a:pt x="10772" y="7915"/>
                  </a:cubicBezTo>
                  <a:cubicBezTo>
                    <a:pt x="9151" y="7915"/>
                    <a:pt x="7905" y="9162"/>
                    <a:pt x="7905" y="10784"/>
                  </a:cubicBezTo>
                  <a:cubicBezTo>
                    <a:pt x="7905" y="12406"/>
                    <a:pt x="9160" y="13618"/>
                    <a:pt x="10772" y="1366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1980" name="Group 5"/>
            <p:cNvGrpSpPr/>
            <p:nvPr/>
          </p:nvGrpSpPr>
          <p:grpSpPr>
            <a:xfrm>
              <a:off x="7489220" y="105656"/>
              <a:ext cx="1325319" cy="1259871"/>
              <a:chOff x="0" y="0"/>
              <a:chExt cx="1325317" cy="1259870"/>
            </a:xfrm>
          </p:grpSpPr>
          <p:sp>
            <p:nvSpPr>
              <p:cNvPr id="1976" name="Freeform: Shape 34"/>
              <p:cNvSpPr/>
              <p:nvPr/>
            </p:nvSpPr>
            <p:spPr>
              <a:xfrm rot="2159485">
                <a:off x="96342" y="96013"/>
                <a:ext cx="484383" cy="48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566" extrusionOk="0">
                    <a:moveTo>
                      <a:pt x="11604" y="21559"/>
                    </a:moveTo>
                    <a:cubicBezTo>
                      <a:pt x="11487" y="21588"/>
                      <a:pt x="11436" y="21522"/>
                      <a:pt x="11392" y="21405"/>
                    </a:cubicBezTo>
                    <a:cubicBezTo>
                      <a:pt x="11297" y="21097"/>
                      <a:pt x="11187" y="20790"/>
                      <a:pt x="11084" y="20482"/>
                    </a:cubicBezTo>
                    <a:cubicBezTo>
                      <a:pt x="10996" y="20218"/>
                      <a:pt x="11040" y="19940"/>
                      <a:pt x="11026" y="19662"/>
                    </a:cubicBezTo>
                    <a:cubicBezTo>
                      <a:pt x="11018" y="19442"/>
                      <a:pt x="11011" y="19449"/>
                      <a:pt x="10791" y="19442"/>
                    </a:cubicBezTo>
                    <a:cubicBezTo>
                      <a:pt x="10484" y="19442"/>
                      <a:pt x="10169" y="19420"/>
                      <a:pt x="9861" y="19398"/>
                    </a:cubicBezTo>
                    <a:cubicBezTo>
                      <a:pt x="9700" y="19383"/>
                      <a:pt x="9605" y="19391"/>
                      <a:pt x="9605" y="19588"/>
                    </a:cubicBezTo>
                    <a:cubicBezTo>
                      <a:pt x="9605" y="20218"/>
                      <a:pt x="9304" y="20760"/>
                      <a:pt x="9055" y="21317"/>
                    </a:cubicBezTo>
                    <a:cubicBezTo>
                      <a:pt x="9011" y="21420"/>
                      <a:pt x="8953" y="21442"/>
                      <a:pt x="8843" y="21420"/>
                    </a:cubicBezTo>
                    <a:cubicBezTo>
                      <a:pt x="7898" y="21244"/>
                      <a:pt x="6990" y="20943"/>
                      <a:pt x="6111" y="20548"/>
                    </a:cubicBezTo>
                    <a:cubicBezTo>
                      <a:pt x="6008" y="20497"/>
                      <a:pt x="5964" y="20445"/>
                      <a:pt x="5994" y="20321"/>
                    </a:cubicBezTo>
                    <a:cubicBezTo>
                      <a:pt x="6067" y="20006"/>
                      <a:pt x="6118" y="19684"/>
                      <a:pt x="6184" y="19369"/>
                    </a:cubicBezTo>
                    <a:cubicBezTo>
                      <a:pt x="6243" y="19083"/>
                      <a:pt x="6426" y="18849"/>
                      <a:pt x="6558" y="18600"/>
                    </a:cubicBezTo>
                    <a:cubicBezTo>
                      <a:pt x="6631" y="18460"/>
                      <a:pt x="6616" y="18395"/>
                      <a:pt x="6477" y="18314"/>
                    </a:cubicBezTo>
                    <a:cubicBezTo>
                      <a:pt x="6184" y="18145"/>
                      <a:pt x="5899" y="17955"/>
                      <a:pt x="5613" y="17765"/>
                    </a:cubicBezTo>
                    <a:cubicBezTo>
                      <a:pt x="5510" y="17691"/>
                      <a:pt x="5444" y="17691"/>
                      <a:pt x="5378" y="17801"/>
                    </a:cubicBezTo>
                    <a:cubicBezTo>
                      <a:pt x="5056" y="18358"/>
                      <a:pt x="4529" y="18702"/>
                      <a:pt x="4023" y="19054"/>
                    </a:cubicBezTo>
                    <a:cubicBezTo>
                      <a:pt x="3921" y="19120"/>
                      <a:pt x="3862" y="19112"/>
                      <a:pt x="3774" y="19039"/>
                    </a:cubicBezTo>
                    <a:cubicBezTo>
                      <a:pt x="3042" y="18416"/>
                      <a:pt x="2405" y="17699"/>
                      <a:pt x="1848" y="16915"/>
                    </a:cubicBezTo>
                    <a:cubicBezTo>
                      <a:pt x="1782" y="16827"/>
                      <a:pt x="1775" y="16761"/>
                      <a:pt x="1855" y="16673"/>
                    </a:cubicBezTo>
                    <a:cubicBezTo>
                      <a:pt x="2082" y="16424"/>
                      <a:pt x="2288" y="16161"/>
                      <a:pt x="2522" y="15919"/>
                    </a:cubicBezTo>
                    <a:cubicBezTo>
                      <a:pt x="2712" y="15721"/>
                      <a:pt x="2969" y="15604"/>
                      <a:pt x="3203" y="15465"/>
                    </a:cubicBezTo>
                    <a:cubicBezTo>
                      <a:pt x="3357" y="15377"/>
                      <a:pt x="3364" y="15304"/>
                      <a:pt x="3276" y="15150"/>
                    </a:cubicBezTo>
                    <a:cubicBezTo>
                      <a:pt x="3108" y="14864"/>
                      <a:pt x="2961" y="14556"/>
                      <a:pt x="2815" y="14256"/>
                    </a:cubicBezTo>
                    <a:cubicBezTo>
                      <a:pt x="2764" y="14154"/>
                      <a:pt x="2727" y="14102"/>
                      <a:pt x="2610" y="14168"/>
                    </a:cubicBezTo>
                    <a:cubicBezTo>
                      <a:pt x="2090" y="14439"/>
                      <a:pt x="1533" y="14549"/>
                      <a:pt x="954" y="14564"/>
                    </a:cubicBezTo>
                    <a:cubicBezTo>
                      <a:pt x="903" y="14564"/>
                      <a:pt x="845" y="14578"/>
                      <a:pt x="793" y="14586"/>
                    </a:cubicBezTo>
                    <a:cubicBezTo>
                      <a:pt x="691" y="14600"/>
                      <a:pt x="625" y="14564"/>
                      <a:pt x="588" y="14454"/>
                    </a:cubicBezTo>
                    <a:cubicBezTo>
                      <a:pt x="303" y="13641"/>
                      <a:pt x="90" y="12806"/>
                      <a:pt x="17" y="11949"/>
                    </a:cubicBezTo>
                    <a:cubicBezTo>
                      <a:pt x="-27" y="11480"/>
                      <a:pt x="-20" y="11487"/>
                      <a:pt x="434" y="11319"/>
                    </a:cubicBezTo>
                    <a:cubicBezTo>
                      <a:pt x="911" y="11136"/>
                      <a:pt x="1401" y="11011"/>
                      <a:pt x="1914" y="11055"/>
                    </a:cubicBezTo>
                    <a:cubicBezTo>
                      <a:pt x="2046" y="11063"/>
                      <a:pt x="2090" y="11004"/>
                      <a:pt x="2090" y="10872"/>
                    </a:cubicBezTo>
                    <a:cubicBezTo>
                      <a:pt x="2090" y="10543"/>
                      <a:pt x="2104" y="10213"/>
                      <a:pt x="2134" y="9883"/>
                    </a:cubicBezTo>
                    <a:cubicBezTo>
                      <a:pt x="2148" y="9737"/>
                      <a:pt x="2141" y="9634"/>
                      <a:pt x="1951" y="9634"/>
                    </a:cubicBezTo>
                    <a:cubicBezTo>
                      <a:pt x="1313" y="9634"/>
                      <a:pt x="764" y="9334"/>
                      <a:pt x="207" y="9078"/>
                    </a:cubicBezTo>
                    <a:cubicBezTo>
                      <a:pt x="112" y="9034"/>
                      <a:pt x="90" y="8975"/>
                      <a:pt x="112" y="8873"/>
                    </a:cubicBezTo>
                    <a:cubicBezTo>
                      <a:pt x="288" y="7928"/>
                      <a:pt x="581" y="7020"/>
                      <a:pt x="984" y="6141"/>
                    </a:cubicBezTo>
                    <a:cubicBezTo>
                      <a:pt x="1035" y="6031"/>
                      <a:pt x="1094" y="5987"/>
                      <a:pt x="1225" y="6016"/>
                    </a:cubicBezTo>
                    <a:cubicBezTo>
                      <a:pt x="1526" y="6082"/>
                      <a:pt x="1833" y="6141"/>
                      <a:pt x="2141" y="6199"/>
                    </a:cubicBezTo>
                    <a:cubicBezTo>
                      <a:pt x="2434" y="6258"/>
                      <a:pt x="2668" y="6441"/>
                      <a:pt x="2932" y="6580"/>
                    </a:cubicBezTo>
                    <a:cubicBezTo>
                      <a:pt x="3079" y="6653"/>
                      <a:pt x="3145" y="6639"/>
                      <a:pt x="3232" y="6492"/>
                    </a:cubicBezTo>
                    <a:cubicBezTo>
                      <a:pt x="3401" y="6199"/>
                      <a:pt x="3591" y="5914"/>
                      <a:pt x="3789" y="5628"/>
                    </a:cubicBezTo>
                    <a:cubicBezTo>
                      <a:pt x="3855" y="5533"/>
                      <a:pt x="3855" y="5467"/>
                      <a:pt x="3752" y="5408"/>
                    </a:cubicBezTo>
                    <a:cubicBezTo>
                      <a:pt x="3196" y="5079"/>
                      <a:pt x="2844" y="4551"/>
                      <a:pt x="2485" y="4038"/>
                    </a:cubicBezTo>
                    <a:cubicBezTo>
                      <a:pt x="2419" y="3943"/>
                      <a:pt x="2427" y="3885"/>
                      <a:pt x="2500" y="3804"/>
                    </a:cubicBezTo>
                    <a:cubicBezTo>
                      <a:pt x="3123" y="3072"/>
                      <a:pt x="3833" y="2434"/>
                      <a:pt x="4617" y="1878"/>
                    </a:cubicBezTo>
                    <a:cubicBezTo>
                      <a:pt x="4712" y="1812"/>
                      <a:pt x="4778" y="1797"/>
                      <a:pt x="4873" y="1885"/>
                    </a:cubicBezTo>
                    <a:cubicBezTo>
                      <a:pt x="5115" y="2105"/>
                      <a:pt x="5371" y="2310"/>
                      <a:pt x="5613" y="2537"/>
                    </a:cubicBezTo>
                    <a:cubicBezTo>
                      <a:pt x="5811" y="2720"/>
                      <a:pt x="5906" y="2969"/>
                      <a:pt x="6052" y="3189"/>
                    </a:cubicBezTo>
                    <a:cubicBezTo>
                      <a:pt x="6213" y="3431"/>
                      <a:pt x="6177" y="3416"/>
                      <a:pt x="6404" y="3284"/>
                    </a:cubicBezTo>
                    <a:cubicBezTo>
                      <a:pt x="6682" y="3123"/>
                      <a:pt x="6975" y="2976"/>
                      <a:pt x="7268" y="2845"/>
                    </a:cubicBezTo>
                    <a:cubicBezTo>
                      <a:pt x="7400" y="2786"/>
                      <a:pt x="7415" y="2727"/>
                      <a:pt x="7356" y="2610"/>
                    </a:cubicBezTo>
                    <a:cubicBezTo>
                      <a:pt x="7085" y="2105"/>
                      <a:pt x="6990" y="1555"/>
                      <a:pt x="6975" y="991"/>
                    </a:cubicBezTo>
                    <a:cubicBezTo>
                      <a:pt x="6975" y="940"/>
                      <a:pt x="6961" y="882"/>
                      <a:pt x="6953" y="830"/>
                    </a:cubicBezTo>
                    <a:cubicBezTo>
                      <a:pt x="6931" y="713"/>
                      <a:pt x="6975" y="655"/>
                      <a:pt x="7092" y="611"/>
                    </a:cubicBezTo>
                    <a:cubicBezTo>
                      <a:pt x="7993" y="288"/>
                      <a:pt x="8924" y="91"/>
                      <a:pt x="9876" y="3"/>
                    </a:cubicBezTo>
                    <a:cubicBezTo>
                      <a:pt x="10022" y="-12"/>
                      <a:pt x="10088" y="32"/>
                      <a:pt x="10125" y="171"/>
                    </a:cubicBezTo>
                    <a:cubicBezTo>
                      <a:pt x="10154" y="281"/>
                      <a:pt x="10191" y="391"/>
                      <a:pt x="10235" y="501"/>
                    </a:cubicBezTo>
                    <a:cubicBezTo>
                      <a:pt x="10425" y="955"/>
                      <a:pt x="10520" y="1416"/>
                      <a:pt x="10484" y="1907"/>
                    </a:cubicBezTo>
                    <a:cubicBezTo>
                      <a:pt x="10469" y="2068"/>
                      <a:pt x="10535" y="2112"/>
                      <a:pt x="10696" y="2112"/>
                    </a:cubicBezTo>
                    <a:cubicBezTo>
                      <a:pt x="11011" y="2105"/>
                      <a:pt x="11326" y="2127"/>
                      <a:pt x="11648" y="2156"/>
                    </a:cubicBezTo>
                    <a:cubicBezTo>
                      <a:pt x="11809" y="2171"/>
                      <a:pt x="11905" y="2163"/>
                      <a:pt x="11905" y="1966"/>
                    </a:cubicBezTo>
                    <a:cubicBezTo>
                      <a:pt x="11905" y="1336"/>
                      <a:pt x="12205" y="794"/>
                      <a:pt x="12454" y="237"/>
                    </a:cubicBezTo>
                    <a:cubicBezTo>
                      <a:pt x="12498" y="134"/>
                      <a:pt x="12564" y="113"/>
                      <a:pt x="12666" y="134"/>
                    </a:cubicBezTo>
                    <a:cubicBezTo>
                      <a:pt x="13611" y="310"/>
                      <a:pt x="14519" y="603"/>
                      <a:pt x="15398" y="1006"/>
                    </a:cubicBezTo>
                    <a:cubicBezTo>
                      <a:pt x="15501" y="1057"/>
                      <a:pt x="15545" y="1116"/>
                      <a:pt x="15516" y="1233"/>
                    </a:cubicBezTo>
                    <a:cubicBezTo>
                      <a:pt x="15450" y="1541"/>
                      <a:pt x="15391" y="1856"/>
                      <a:pt x="15325" y="2163"/>
                    </a:cubicBezTo>
                    <a:cubicBezTo>
                      <a:pt x="15267" y="2449"/>
                      <a:pt x="15083" y="2683"/>
                      <a:pt x="14952" y="2932"/>
                    </a:cubicBezTo>
                    <a:cubicBezTo>
                      <a:pt x="14871" y="3086"/>
                      <a:pt x="14886" y="3160"/>
                      <a:pt x="15047" y="3240"/>
                    </a:cubicBezTo>
                    <a:cubicBezTo>
                      <a:pt x="15333" y="3401"/>
                      <a:pt x="15611" y="3584"/>
                      <a:pt x="15875" y="3775"/>
                    </a:cubicBezTo>
                    <a:cubicBezTo>
                      <a:pt x="15992" y="3863"/>
                      <a:pt x="16058" y="3855"/>
                      <a:pt x="16131" y="3731"/>
                    </a:cubicBezTo>
                    <a:cubicBezTo>
                      <a:pt x="16453" y="3174"/>
                      <a:pt x="16988" y="2837"/>
                      <a:pt x="17493" y="2478"/>
                    </a:cubicBezTo>
                    <a:cubicBezTo>
                      <a:pt x="17581" y="2420"/>
                      <a:pt x="17640" y="2427"/>
                      <a:pt x="17713" y="2493"/>
                    </a:cubicBezTo>
                    <a:cubicBezTo>
                      <a:pt x="18453" y="3123"/>
                      <a:pt x="19097" y="3833"/>
                      <a:pt x="19654" y="4624"/>
                    </a:cubicBezTo>
                    <a:cubicBezTo>
                      <a:pt x="19720" y="4712"/>
                      <a:pt x="19727" y="4778"/>
                      <a:pt x="19647" y="4866"/>
                    </a:cubicBezTo>
                    <a:cubicBezTo>
                      <a:pt x="19420" y="5122"/>
                      <a:pt x="19200" y="5386"/>
                      <a:pt x="18965" y="5635"/>
                    </a:cubicBezTo>
                    <a:cubicBezTo>
                      <a:pt x="18790" y="5818"/>
                      <a:pt x="18541" y="5921"/>
                      <a:pt x="18328" y="6060"/>
                    </a:cubicBezTo>
                    <a:cubicBezTo>
                      <a:pt x="18123" y="6199"/>
                      <a:pt x="18123" y="6192"/>
                      <a:pt x="18240" y="6404"/>
                    </a:cubicBezTo>
                    <a:cubicBezTo>
                      <a:pt x="18394" y="6697"/>
                      <a:pt x="18548" y="6990"/>
                      <a:pt x="18687" y="7283"/>
                    </a:cubicBezTo>
                    <a:cubicBezTo>
                      <a:pt x="18738" y="7386"/>
                      <a:pt x="18782" y="7430"/>
                      <a:pt x="18892" y="7371"/>
                    </a:cubicBezTo>
                    <a:cubicBezTo>
                      <a:pt x="19412" y="7100"/>
                      <a:pt x="19969" y="6990"/>
                      <a:pt x="20548" y="6976"/>
                    </a:cubicBezTo>
                    <a:cubicBezTo>
                      <a:pt x="20599" y="6976"/>
                      <a:pt x="20657" y="6961"/>
                      <a:pt x="20709" y="6954"/>
                    </a:cubicBezTo>
                    <a:cubicBezTo>
                      <a:pt x="20819" y="6939"/>
                      <a:pt x="20877" y="6976"/>
                      <a:pt x="20914" y="7085"/>
                    </a:cubicBezTo>
                    <a:cubicBezTo>
                      <a:pt x="21199" y="7898"/>
                      <a:pt x="21412" y="8733"/>
                      <a:pt x="21485" y="9590"/>
                    </a:cubicBezTo>
                    <a:cubicBezTo>
                      <a:pt x="21485" y="9605"/>
                      <a:pt x="21485" y="9627"/>
                      <a:pt x="21492" y="9642"/>
                    </a:cubicBezTo>
                    <a:cubicBezTo>
                      <a:pt x="21558" y="10140"/>
                      <a:pt x="21573" y="10023"/>
                      <a:pt x="21156" y="10184"/>
                    </a:cubicBezTo>
                    <a:cubicBezTo>
                      <a:pt x="20650" y="10374"/>
                      <a:pt x="20137" y="10528"/>
                      <a:pt x="19588" y="10477"/>
                    </a:cubicBezTo>
                    <a:cubicBezTo>
                      <a:pt x="19464" y="10462"/>
                      <a:pt x="19420" y="10513"/>
                      <a:pt x="19412" y="10645"/>
                    </a:cubicBezTo>
                    <a:cubicBezTo>
                      <a:pt x="19405" y="10989"/>
                      <a:pt x="19390" y="11326"/>
                      <a:pt x="19361" y="11671"/>
                    </a:cubicBezTo>
                    <a:cubicBezTo>
                      <a:pt x="19354" y="11810"/>
                      <a:pt x="19361" y="11898"/>
                      <a:pt x="19529" y="11898"/>
                    </a:cubicBezTo>
                    <a:cubicBezTo>
                      <a:pt x="20167" y="11898"/>
                      <a:pt x="20716" y="12191"/>
                      <a:pt x="21273" y="12447"/>
                    </a:cubicBezTo>
                    <a:cubicBezTo>
                      <a:pt x="21368" y="12491"/>
                      <a:pt x="21405" y="12542"/>
                      <a:pt x="21383" y="12659"/>
                    </a:cubicBezTo>
                    <a:cubicBezTo>
                      <a:pt x="21207" y="13612"/>
                      <a:pt x="20906" y="14527"/>
                      <a:pt x="20504" y="15406"/>
                    </a:cubicBezTo>
                    <a:cubicBezTo>
                      <a:pt x="20460" y="15509"/>
                      <a:pt x="20401" y="15538"/>
                      <a:pt x="20291" y="15516"/>
                    </a:cubicBezTo>
                    <a:cubicBezTo>
                      <a:pt x="19683" y="15406"/>
                      <a:pt x="19075" y="15311"/>
                      <a:pt x="18548" y="14945"/>
                    </a:cubicBezTo>
                    <a:cubicBezTo>
                      <a:pt x="18423" y="14857"/>
                      <a:pt x="18358" y="14886"/>
                      <a:pt x="18277" y="15018"/>
                    </a:cubicBezTo>
                    <a:cubicBezTo>
                      <a:pt x="18109" y="15311"/>
                      <a:pt x="17918" y="15597"/>
                      <a:pt x="17728" y="15882"/>
                    </a:cubicBezTo>
                    <a:cubicBezTo>
                      <a:pt x="17662" y="15977"/>
                      <a:pt x="17632" y="16043"/>
                      <a:pt x="17750" y="16117"/>
                    </a:cubicBezTo>
                    <a:cubicBezTo>
                      <a:pt x="18306" y="16446"/>
                      <a:pt x="18651" y="16959"/>
                      <a:pt x="19009" y="17472"/>
                    </a:cubicBezTo>
                    <a:cubicBezTo>
                      <a:pt x="19083" y="17574"/>
                      <a:pt x="19075" y="17640"/>
                      <a:pt x="18987" y="17735"/>
                    </a:cubicBezTo>
                    <a:cubicBezTo>
                      <a:pt x="18365" y="18468"/>
                      <a:pt x="17662" y="19098"/>
                      <a:pt x="16878" y="19647"/>
                    </a:cubicBezTo>
                    <a:cubicBezTo>
                      <a:pt x="16783" y="19713"/>
                      <a:pt x="16717" y="19728"/>
                      <a:pt x="16622" y="19640"/>
                    </a:cubicBezTo>
                    <a:cubicBezTo>
                      <a:pt x="16380" y="19420"/>
                      <a:pt x="16124" y="19215"/>
                      <a:pt x="15882" y="18988"/>
                    </a:cubicBezTo>
                    <a:cubicBezTo>
                      <a:pt x="15677" y="18797"/>
                      <a:pt x="15567" y="18541"/>
                      <a:pt x="15428" y="18307"/>
                    </a:cubicBezTo>
                    <a:cubicBezTo>
                      <a:pt x="15333" y="18145"/>
                      <a:pt x="15259" y="18138"/>
                      <a:pt x="15105" y="18233"/>
                    </a:cubicBezTo>
                    <a:cubicBezTo>
                      <a:pt x="14827" y="18402"/>
                      <a:pt x="14527" y="18548"/>
                      <a:pt x="14227" y="18687"/>
                    </a:cubicBezTo>
                    <a:cubicBezTo>
                      <a:pt x="14102" y="18746"/>
                      <a:pt x="14073" y="18805"/>
                      <a:pt x="14139" y="18922"/>
                    </a:cubicBezTo>
                    <a:cubicBezTo>
                      <a:pt x="14410" y="19427"/>
                      <a:pt x="14505" y="19977"/>
                      <a:pt x="14519" y="20541"/>
                    </a:cubicBezTo>
                    <a:cubicBezTo>
                      <a:pt x="14519" y="20599"/>
                      <a:pt x="14534" y="20658"/>
                      <a:pt x="14541" y="20724"/>
                    </a:cubicBezTo>
                    <a:cubicBezTo>
                      <a:pt x="14556" y="20819"/>
                      <a:pt x="14519" y="20878"/>
                      <a:pt x="14417" y="20914"/>
                    </a:cubicBezTo>
                    <a:cubicBezTo>
                      <a:pt x="13780" y="21207"/>
                      <a:pt x="12359" y="21522"/>
                      <a:pt x="11604" y="21559"/>
                    </a:cubicBezTo>
                    <a:close/>
                    <a:moveTo>
                      <a:pt x="10762" y="16300"/>
                    </a:moveTo>
                    <a:cubicBezTo>
                      <a:pt x="13831" y="16248"/>
                      <a:pt x="16255" y="13861"/>
                      <a:pt x="16255" y="10770"/>
                    </a:cubicBezTo>
                    <a:cubicBezTo>
                      <a:pt x="16255" y="7701"/>
                      <a:pt x="13831" y="5269"/>
                      <a:pt x="10747" y="5269"/>
                    </a:cubicBezTo>
                    <a:cubicBezTo>
                      <a:pt x="7664" y="5269"/>
                      <a:pt x="5232" y="7701"/>
                      <a:pt x="5232" y="10784"/>
                    </a:cubicBezTo>
                    <a:cubicBezTo>
                      <a:pt x="5239" y="13883"/>
                      <a:pt x="7686" y="16263"/>
                      <a:pt x="10762" y="163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1979" name="Group 35"/>
              <p:cNvGrpSpPr/>
              <p:nvPr/>
            </p:nvGrpSpPr>
            <p:grpSpPr>
              <a:xfrm>
                <a:off x="292039" y="226182"/>
                <a:ext cx="1033279" cy="1033689"/>
                <a:chOff x="0" y="0"/>
                <a:chExt cx="1033278" cy="1033687"/>
              </a:xfrm>
            </p:grpSpPr>
            <p:sp>
              <p:nvSpPr>
                <p:cNvPr id="1977" name="Freeform: Shape 36"/>
                <p:cNvSpPr/>
                <p:nvPr/>
              </p:nvSpPr>
              <p:spPr>
                <a:xfrm rot="2159485">
                  <a:off x="147146" y="146426"/>
                  <a:ext cx="738986" cy="740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4" h="21584" extrusionOk="0">
                      <a:moveTo>
                        <a:pt x="10873" y="21534"/>
                      </a:moveTo>
                      <a:cubicBezTo>
                        <a:pt x="10703" y="21534"/>
                        <a:pt x="10528" y="21534"/>
                        <a:pt x="10359" y="21534"/>
                      </a:cubicBezTo>
                      <a:cubicBezTo>
                        <a:pt x="10264" y="21534"/>
                        <a:pt x="10214" y="21496"/>
                        <a:pt x="10202" y="21403"/>
                      </a:cubicBezTo>
                      <a:cubicBezTo>
                        <a:pt x="10127" y="21002"/>
                        <a:pt x="10039" y="20608"/>
                        <a:pt x="9964" y="20207"/>
                      </a:cubicBezTo>
                      <a:cubicBezTo>
                        <a:pt x="9938" y="20089"/>
                        <a:pt x="9976" y="19970"/>
                        <a:pt x="9989" y="19851"/>
                      </a:cubicBezTo>
                      <a:cubicBezTo>
                        <a:pt x="10001" y="19751"/>
                        <a:pt x="9976" y="19701"/>
                        <a:pt x="9863" y="19688"/>
                      </a:cubicBezTo>
                      <a:cubicBezTo>
                        <a:pt x="9387" y="19638"/>
                        <a:pt x="8910" y="19550"/>
                        <a:pt x="8446" y="19425"/>
                      </a:cubicBezTo>
                      <a:cubicBezTo>
                        <a:pt x="8346" y="19400"/>
                        <a:pt x="8289" y="19432"/>
                        <a:pt x="8264" y="19532"/>
                      </a:cubicBezTo>
                      <a:cubicBezTo>
                        <a:pt x="8133" y="20076"/>
                        <a:pt x="7738" y="20470"/>
                        <a:pt x="7474" y="20946"/>
                      </a:cubicBezTo>
                      <a:cubicBezTo>
                        <a:pt x="7443" y="21002"/>
                        <a:pt x="7393" y="21002"/>
                        <a:pt x="7336" y="20983"/>
                      </a:cubicBezTo>
                      <a:cubicBezTo>
                        <a:pt x="6960" y="20858"/>
                        <a:pt x="6590" y="20708"/>
                        <a:pt x="6233" y="20545"/>
                      </a:cubicBezTo>
                      <a:cubicBezTo>
                        <a:pt x="6158" y="20514"/>
                        <a:pt x="6151" y="20458"/>
                        <a:pt x="6164" y="20395"/>
                      </a:cubicBezTo>
                      <a:cubicBezTo>
                        <a:pt x="6245" y="19995"/>
                        <a:pt x="6314" y="19594"/>
                        <a:pt x="6408" y="19200"/>
                      </a:cubicBezTo>
                      <a:cubicBezTo>
                        <a:pt x="6440" y="19069"/>
                        <a:pt x="6515" y="18950"/>
                        <a:pt x="6584" y="18831"/>
                      </a:cubicBezTo>
                      <a:cubicBezTo>
                        <a:pt x="6628" y="18756"/>
                        <a:pt x="6615" y="18712"/>
                        <a:pt x="6534" y="18668"/>
                      </a:cubicBezTo>
                      <a:cubicBezTo>
                        <a:pt x="6095" y="18437"/>
                        <a:pt x="5681" y="18161"/>
                        <a:pt x="5286" y="17861"/>
                      </a:cubicBezTo>
                      <a:cubicBezTo>
                        <a:pt x="5217" y="17805"/>
                        <a:pt x="5167" y="17805"/>
                        <a:pt x="5111" y="17886"/>
                      </a:cubicBezTo>
                      <a:cubicBezTo>
                        <a:pt x="4785" y="18343"/>
                        <a:pt x="4264" y="18568"/>
                        <a:pt x="3831" y="18906"/>
                      </a:cubicBezTo>
                      <a:cubicBezTo>
                        <a:pt x="3775" y="18950"/>
                        <a:pt x="3731" y="18931"/>
                        <a:pt x="3681" y="18887"/>
                      </a:cubicBezTo>
                      <a:cubicBezTo>
                        <a:pt x="3386" y="18631"/>
                        <a:pt x="3110" y="18349"/>
                        <a:pt x="2841" y="18074"/>
                      </a:cubicBezTo>
                      <a:cubicBezTo>
                        <a:pt x="2791" y="18017"/>
                        <a:pt x="2784" y="17974"/>
                        <a:pt x="2828" y="17911"/>
                      </a:cubicBezTo>
                      <a:cubicBezTo>
                        <a:pt x="3054" y="17573"/>
                        <a:pt x="3280" y="17235"/>
                        <a:pt x="3512" y="16897"/>
                      </a:cubicBezTo>
                      <a:cubicBezTo>
                        <a:pt x="3587" y="16791"/>
                        <a:pt x="3700" y="16722"/>
                        <a:pt x="3800" y="16635"/>
                      </a:cubicBezTo>
                      <a:cubicBezTo>
                        <a:pt x="3875" y="16572"/>
                        <a:pt x="3888" y="16516"/>
                        <a:pt x="3825" y="16441"/>
                      </a:cubicBezTo>
                      <a:cubicBezTo>
                        <a:pt x="3518" y="16059"/>
                        <a:pt x="3236" y="15658"/>
                        <a:pt x="2991" y="15227"/>
                      </a:cubicBezTo>
                      <a:cubicBezTo>
                        <a:pt x="2935" y="15127"/>
                        <a:pt x="2878" y="15145"/>
                        <a:pt x="2803" y="15195"/>
                      </a:cubicBezTo>
                      <a:cubicBezTo>
                        <a:pt x="2327" y="15489"/>
                        <a:pt x="1769" y="15496"/>
                        <a:pt x="1248" y="15640"/>
                      </a:cubicBezTo>
                      <a:cubicBezTo>
                        <a:pt x="1179" y="15658"/>
                        <a:pt x="1142" y="15621"/>
                        <a:pt x="1117" y="15558"/>
                      </a:cubicBezTo>
                      <a:cubicBezTo>
                        <a:pt x="947" y="15208"/>
                        <a:pt x="791" y="14845"/>
                        <a:pt x="653" y="14482"/>
                      </a:cubicBezTo>
                      <a:cubicBezTo>
                        <a:pt x="628" y="14407"/>
                        <a:pt x="646" y="14363"/>
                        <a:pt x="709" y="14326"/>
                      </a:cubicBezTo>
                      <a:cubicBezTo>
                        <a:pt x="1048" y="14100"/>
                        <a:pt x="1380" y="13869"/>
                        <a:pt x="1731" y="13650"/>
                      </a:cubicBezTo>
                      <a:cubicBezTo>
                        <a:pt x="1844" y="13581"/>
                        <a:pt x="1982" y="13550"/>
                        <a:pt x="2114" y="13512"/>
                      </a:cubicBezTo>
                      <a:cubicBezTo>
                        <a:pt x="2195" y="13487"/>
                        <a:pt x="2220" y="13450"/>
                        <a:pt x="2195" y="13362"/>
                      </a:cubicBezTo>
                      <a:cubicBezTo>
                        <a:pt x="2051" y="12880"/>
                        <a:pt x="1950" y="12392"/>
                        <a:pt x="1882" y="11898"/>
                      </a:cubicBezTo>
                      <a:cubicBezTo>
                        <a:pt x="1869" y="11816"/>
                        <a:pt x="1831" y="11791"/>
                        <a:pt x="1750" y="11804"/>
                      </a:cubicBezTo>
                      <a:cubicBezTo>
                        <a:pt x="1192" y="11898"/>
                        <a:pt x="665" y="11685"/>
                        <a:pt x="126" y="11622"/>
                      </a:cubicBezTo>
                      <a:cubicBezTo>
                        <a:pt x="57" y="11616"/>
                        <a:pt x="32" y="11572"/>
                        <a:pt x="26" y="11504"/>
                      </a:cubicBezTo>
                      <a:cubicBezTo>
                        <a:pt x="-12" y="11109"/>
                        <a:pt x="1" y="10715"/>
                        <a:pt x="7" y="10315"/>
                      </a:cubicBezTo>
                      <a:cubicBezTo>
                        <a:pt x="7" y="10240"/>
                        <a:pt x="57" y="10208"/>
                        <a:pt x="126" y="10196"/>
                      </a:cubicBezTo>
                      <a:cubicBezTo>
                        <a:pt x="533" y="10114"/>
                        <a:pt x="935" y="10033"/>
                        <a:pt x="1342" y="9952"/>
                      </a:cubicBezTo>
                      <a:cubicBezTo>
                        <a:pt x="1461" y="9927"/>
                        <a:pt x="1581" y="9964"/>
                        <a:pt x="1700" y="9977"/>
                      </a:cubicBezTo>
                      <a:cubicBezTo>
                        <a:pt x="1800" y="9989"/>
                        <a:pt x="1850" y="9952"/>
                        <a:pt x="1863" y="9845"/>
                      </a:cubicBezTo>
                      <a:cubicBezTo>
                        <a:pt x="1913" y="9376"/>
                        <a:pt x="2001" y="8907"/>
                        <a:pt x="2120" y="8450"/>
                      </a:cubicBezTo>
                      <a:cubicBezTo>
                        <a:pt x="2151" y="8331"/>
                        <a:pt x="2107" y="8275"/>
                        <a:pt x="1994" y="8250"/>
                      </a:cubicBezTo>
                      <a:cubicBezTo>
                        <a:pt x="1461" y="8112"/>
                        <a:pt x="1060" y="7724"/>
                        <a:pt x="596" y="7468"/>
                      </a:cubicBezTo>
                      <a:cubicBezTo>
                        <a:pt x="546" y="7443"/>
                        <a:pt x="546" y="7399"/>
                        <a:pt x="559" y="7349"/>
                      </a:cubicBezTo>
                      <a:cubicBezTo>
                        <a:pt x="684" y="6967"/>
                        <a:pt x="841" y="6598"/>
                        <a:pt x="1004" y="6229"/>
                      </a:cubicBezTo>
                      <a:cubicBezTo>
                        <a:pt x="1035" y="6160"/>
                        <a:pt x="1085" y="6147"/>
                        <a:pt x="1142" y="6166"/>
                      </a:cubicBezTo>
                      <a:cubicBezTo>
                        <a:pt x="1668" y="6304"/>
                        <a:pt x="2233" y="6291"/>
                        <a:pt x="2722" y="6585"/>
                      </a:cubicBezTo>
                      <a:cubicBezTo>
                        <a:pt x="2803" y="6635"/>
                        <a:pt x="2841" y="6604"/>
                        <a:pt x="2878" y="6535"/>
                      </a:cubicBezTo>
                      <a:cubicBezTo>
                        <a:pt x="3110" y="6104"/>
                        <a:pt x="3380" y="5691"/>
                        <a:pt x="3675" y="5303"/>
                      </a:cubicBezTo>
                      <a:cubicBezTo>
                        <a:pt x="3712" y="5253"/>
                        <a:pt x="3775" y="5196"/>
                        <a:pt x="3681" y="5134"/>
                      </a:cubicBezTo>
                      <a:cubicBezTo>
                        <a:pt x="3324" y="4902"/>
                        <a:pt x="3142" y="4533"/>
                        <a:pt x="2897" y="4208"/>
                      </a:cubicBezTo>
                      <a:cubicBezTo>
                        <a:pt x="2853" y="4151"/>
                        <a:pt x="2822" y="4095"/>
                        <a:pt x="2778" y="4039"/>
                      </a:cubicBezTo>
                      <a:cubicBezTo>
                        <a:pt x="2584" y="3763"/>
                        <a:pt x="2577" y="3757"/>
                        <a:pt x="2803" y="3519"/>
                      </a:cubicBezTo>
                      <a:cubicBezTo>
                        <a:pt x="3016" y="3294"/>
                        <a:pt x="3236" y="3081"/>
                        <a:pt x="3449" y="2862"/>
                      </a:cubicBezTo>
                      <a:cubicBezTo>
                        <a:pt x="3518" y="2794"/>
                        <a:pt x="3574" y="2787"/>
                        <a:pt x="3650" y="2844"/>
                      </a:cubicBezTo>
                      <a:cubicBezTo>
                        <a:pt x="3976" y="3063"/>
                        <a:pt x="4302" y="3275"/>
                        <a:pt x="4628" y="3494"/>
                      </a:cubicBezTo>
                      <a:cubicBezTo>
                        <a:pt x="4741" y="3569"/>
                        <a:pt x="4816" y="3676"/>
                        <a:pt x="4897" y="3776"/>
                      </a:cubicBezTo>
                      <a:cubicBezTo>
                        <a:pt x="4966" y="3870"/>
                        <a:pt x="5029" y="3889"/>
                        <a:pt x="5129" y="3807"/>
                      </a:cubicBezTo>
                      <a:cubicBezTo>
                        <a:pt x="5499" y="3501"/>
                        <a:pt x="5901" y="3232"/>
                        <a:pt x="6314" y="2994"/>
                      </a:cubicBezTo>
                      <a:cubicBezTo>
                        <a:pt x="6377" y="2956"/>
                        <a:pt x="6434" y="2919"/>
                        <a:pt x="6377" y="2837"/>
                      </a:cubicBezTo>
                      <a:cubicBezTo>
                        <a:pt x="6107" y="2449"/>
                        <a:pt x="6089" y="1986"/>
                        <a:pt x="5982" y="1548"/>
                      </a:cubicBezTo>
                      <a:cubicBezTo>
                        <a:pt x="5888" y="1167"/>
                        <a:pt x="5901" y="1173"/>
                        <a:pt x="6252" y="998"/>
                      </a:cubicBezTo>
                      <a:cubicBezTo>
                        <a:pt x="6502" y="873"/>
                        <a:pt x="6772" y="779"/>
                        <a:pt x="7029" y="672"/>
                      </a:cubicBezTo>
                      <a:cubicBezTo>
                        <a:pt x="7123" y="635"/>
                        <a:pt x="7180" y="641"/>
                        <a:pt x="7236" y="729"/>
                      </a:cubicBezTo>
                      <a:cubicBezTo>
                        <a:pt x="7449" y="1054"/>
                        <a:pt x="7662" y="1373"/>
                        <a:pt x="7882" y="1692"/>
                      </a:cubicBezTo>
                      <a:cubicBezTo>
                        <a:pt x="7963" y="1811"/>
                        <a:pt x="7988" y="1949"/>
                        <a:pt x="8032" y="2086"/>
                      </a:cubicBezTo>
                      <a:cubicBezTo>
                        <a:pt x="8064" y="2187"/>
                        <a:pt x="8108" y="2218"/>
                        <a:pt x="8208" y="2187"/>
                      </a:cubicBezTo>
                      <a:cubicBezTo>
                        <a:pt x="8672" y="2049"/>
                        <a:pt x="9148" y="1949"/>
                        <a:pt x="9631" y="1886"/>
                      </a:cubicBezTo>
                      <a:cubicBezTo>
                        <a:pt x="9725" y="1874"/>
                        <a:pt x="9757" y="1836"/>
                        <a:pt x="9744" y="1742"/>
                      </a:cubicBezTo>
                      <a:cubicBezTo>
                        <a:pt x="9663" y="1192"/>
                        <a:pt x="9863" y="672"/>
                        <a:pt x="9926" y="134"/>
                      </a:cubicBezTo>
                      <a:cubicBezTo>
                        <a:pt x="9932" y="72"/>
                        <a:pt x="9970" y="34"/>
                        <a:pt x="10039" y="28"/>
                      </a:cubicBezTo>
                      <a:cubicBezTo>
                        <a:pt x="10440" y="-16"/>
                        <a:pt x="10841" y="3"/>
                        <a:pt x="11243" y="9"/>
                      </a:cubicBezTo>
                      <a:cubicBezTo>
                        <a:pt x="11312" y="9"/>
                        <a:pt x="11343" y="59"/>
                        <a:pt x="11355" y="122"/>
                      </a:cubicBezTo>
                      <a:cubicBezTo>
                        <a:pt x="11437" y="528"/>
                        <a:pt x="11525" y="935"/>
                        <a:pt x="11594" y="1348"/>
                      </a:cubicBezTo>
                      <a:cubicBezTo>
                        <a:pt x="11612" y="1461"/>
                        <a:pt x="11581" y="1586"/>
                        <a:pt x="11569" y="1705"/>
                      </a:cubicBezTo>
                      <a:cubicBezTo>
                        <a:pt x="11556" y="1799"/>
                        <a:pt x="11594" y="1842"/>
                        <a:pt x="11694" y="1855"/>
                      </a:cubicBezTo>
                      <a:cubicBezTo>
                        <a:pt x="12171" y="1905"/>
                        <a:pt x="12647" y="1993"/>
                        <a:pt x="13111" y="2118"/>
                      </a:cubicBezTo>
                      <a:cubicBezTo>
                        <a:pt x="13186" y="2136"/>
                        <a:pt x="13261" y="2143"/>
                        <a:pt x="13287" y="2043"/>
                      </a:cubicBezTo>
                      <a:cubicBezTo>
                        <a:pt x="13387" y="1580"/>
                        <a:pt x="13700" y="1229"/>
                        <a:pt x="13939" y="841"/>
                      </a:cubicBezTo>
                      <a:cubicBezTo>
                        <a:pt x="14127" y="522"/>
                        <a:pt x="14139" y="528"/>
                        <a:pt x="14490" y="660"/>
                      </a:cubicBezTo>
                      <a:cubicBezTo>
                        <a:pt x="14760" y="760"/>
                        <a:pt x="15023" y="873"/>
                        <a:pt x="15287" y="985"/>
                      </a:cubicBezTo>
                      <a:cubicBezTo>
                        <a:pt x="15381" y="1023"/>
                        <a:pt x="15418" y="1073"/>
                        <a:pt x="15400" y="1173"/>
                      </a:cubicBezTo>
                      <a:cubicBezTo>
                        <a:pt x="15318" y="1561"/>
                        <a:pt x="15249" y="1949"/>
                        <a:pt x="15161" y="2337"/>
                      </a:cubicBezTo>
                      <a:cubicBezTo>
                        <a:pt x="15130" y="2468"/>
                        <a:pt x="15048" y="2593"/>
                        <a:pt x="14986" y="2718"/>
                      </a:cubicBezTo>
                      <a:cubicBezTo>
                        <a:pt x="14942" y="2794"/>
                        <a:pt x="14954" y="2837"/>
                        <a:pt x="15036" y="2881"/>
                      </a:cubicBezTo>
                      <a:cubicBezTo>
                        <a:pt x="15475" y="3113"/>
                        <a:pt x="15889" y="3388"/>
                        <a:pt x="16284" y="3688"/>
                      </a:cubicBezTo>
                      <a:cubicBezTo>
                        <a:pt x="16353" y="3745"/>
                        <a:pt x="16403" y="3751"/>
                        <a:pt x="16459" y="3670"/>
                      </a:cubicBezTo>
                      <a:cubicBezTo>
                        <a:pt x="16785" y="3213"/>
                        <a:pt x="17306" y="2987"/>
                        <a:pt x="17738" y="2650"/>
                      </a:cubicBezTo>
                      <a:cubicBezTo>
                        <a:pt x="17795" y="2606"/>
                        <a:pt x="17839" y="2625"/>
                        <a:pt x="17889" y="2668"/>
                      </a:cubicBezTo>
                      <a:cubicBezTo>
                        <a:pt x="18183" y="2925"/>
                        <a:pt x="18459" y="3206"/>
                        <a:pt x="18729" y="3488"/>
                      </a:cubicBezTo>
                      <a:cubicBezTo>
                        <a:pt x="18779" y="3544"/>
                        <a:pt x="18785" y="3594"/>
                        <a:pt x="18741" y="3651"/>
                      </a:cubicBezTo>
                      <a:cubicBezTo>
                        <a:pt x="18509" y="3995"/>
                        <a:pt x="18290" y="4339"/>
                        <a:pt x="18052" y="4677"/>
                      </a:cubicBezTo>
                      <a:cubicBezTo>
                        <a:pt x="17983" y="4777"/>
                        <a:pt x="17870" y="4852"/>
                        <a:pt x="17776" y="4927"/>
                      </a:cubicBezTo>
                      <a:cubicBezTo>
                        <a:pt x="17701" y="4990"/>
                        <a:pt x="17688" y="5046"/>
                        <a:pt x="17751" y="5121"/>
                      </a:cubicBezTo>
                      <a:cubicBezTo>
                        <a:pt x="18058" y="5503"/>
                        <a:pt x="18340" y="5910"/>
                        <a:pt x="18585" y="6335"/>
                      </a:cubicBezTo>
                      <a:cubicBezTo>
                        <a:pt x="18641" y="6429"/>
                        <a:pt x="18698" y="6416"/>
                        <a:pt x="18773" y="6366"/>
                      </a:cubicBezTo>
                      <a:cubicBezTo>
                        <a:pt x="19249" y="6072"/>
                        <a:pt x="19807" y="6066"/>
                        <a:pt x="20328" y="5922"/>
                      </a:cubicBezTo>
                      <a:cubicBezTo>
                        <a:pt x="20397" y="5903"/>
                        <a:pt x="20434" y="5941"/>
                        <a:pt x="20459" y="6003"/>
                      </a:cubicBezTo>
                      <a:cubicBezTo>
                        <a:pt x="20629" y="6354"/>
                        <a:pt x="20785" y="6717"/>
                        <a:pt x="20923" y="7080"/>
                      </a:cubicBezTo>
                      <a:cubicBezTo>
                        <a:pt x="20948" y="7155"/>
                        <a:pt x="20930" y="7199"/>
                        <a:pt x="20867" y="7236"/>
                      </a:cubicBezTo>
                      <a:cubicBezTo>
                        <a:pt x="20528" y="7461"/>
                        <a:pt x="20196" y="7693"/>
                        <a:pt x="19845" y="7912"/>
                      </a:cubicBezTo>
                      <a:cubicBezTo>
                        <a:pt x="19732" y="7981"/>
                        <a:pt x="19594" y="8012"/>
                        <a:pt x="19462" y="8050"/>
                      </a:cubicBezTo>
                      <a:cubicBezTo>
                        <a:pt x="19381" y="8075"/>
                        <a:pt x="19356" y="8112"/>
                        <a:pt x="19381" y="8200"/>
                      </a:cubicBezTo>
                      <a:cubicBezTo>
                        <a:pt x="19519" y="8675"/>
                        <a:pt x="19626" y="9157"/>
                        <a:pt x="19688" y="9651"/>
                      </a:cubicBezTo>
                      <a:cubicBezTo>
                        <a:pt x="19701" y="9739"/>
                        <a:pt x="19738" y="9770"/>
                        <a:pt x="19820" y="9758"/>
                      </a:cubicBezTo>
                      <a:cubicBezTo>
                        <a:pt x="20372" y="9676"/>
                        <a:pt x="20892" y="9877"/>
                        <a:pt x="21431" y="9939"/>
                      </a:cubicBezTo>
                      <a:cubicBezTo>
                        <a:pt x="21506" y="9946"/>
                        <a:pt x="21538" y="9989"/>
                        <a:pt x="21550" y="10064"/>
                      </a:cubicBezTo>
                      <a:cubicBezTo>
                        <a:pt x="21588" y="10459"/>
                        <a:pt x="21569" y="10859"/>
                        <a:pt x="21569" y="11253"/>
                      </a:cubicBezTo>
                      <a:cubicBezTo>
                        <a:pt x="21569" y="11322"/>
                        <a:pt x="21525" y="11353"/>
                        <a:pt x="21463" y="11366"/>
                      </a:cubicBezTo>
                      <a:cubicBezTo>
                        <a:pt x="21049" y="11447"/>
                        <a:pt x="20635" y="11535"/>
                        <a:pt x="20215" y="11610"/>
                      </a:cubicBezTo>
                      <a:cubicBezTo>
                        <a:pt x="20108" y="11629"/>
                        <a:pt x="19995" y="11597"/>
                        <a:pt x="19889" y="11585"/>
                      </a:cubicBezTo>
                      <a:cubicBezTo>
                        <a:pt x="19782" y="11572"/>
                        <a:pt x="19726" y="11597"/>
                        <a:pt x="19713" y="11723"/>
                      </a:cubicBezTo>
                      <a:cubicBezTo>
                        <a:pt x="19663" y="12192"/>
                        <a:pt x="19575" y="12661"/>
                        <a:pt x="19456" y="13118"/>
                      </a:cubicBezTo>
                      <a:cubicBezTo>
                        <a:pt x="19425" y="13231"/>
                        <a:pt x="19462" y="13287"/>
                        <a:pt x="19569" y="13312"/>
                      </a:cubicBezTo>
                      <a:cubicBezTo>
                        <a:pt x="20108" y="13443"/>
                        <a:pt x="20503" y="13831"/>
                        <a:pt x="20974" y="14088"/>
                      </a:cubicBezTo>
                      <a:cubicBezTo>
                        <a:pt x="21036" y="14125"/>
                        <a:pt x="21036" y="14175"/>
                        <a:pt x="21011" y="14238"/>
                      </a:cubicBezTo>
                      <a:cubicBezTo>
                        <a:pt x="20886" y="14607"/>
                        <a:pt x="20735" y="14970"/>
                        <a:pt x="20579" y="15327"/>
                      </a:cubicBezTo>
                      <a:cubicBezTo>
                        <a:pt x="20547" y="15396"/>
                        <a:pt x="20503" y="15421"/>
                        <a:pt x="20428" y="15402"/>
                      </a:cubicBezTo>
                      <a:cubicBezTo>
                        <a:pt x="20027" y="15321"/>
                        <a:pt x="19619" y="15245"/>
                        <a:pt x="19218" y="15158"/>
                      </a:cubicBezTo>
                      <a:cubicBezTo>
                        <a:pt x="19093" y="15127"/>
                        <a:pt x="18980" y="15051"/>
                        <a:pt x="18867" y="14989"/>
                      </a:cubicBezTo>
                      <a:cubicBezTo>
                        <a:pt x="18785" y="14945"/>
                        <a:pt x="18741" y="14951"/>
                        <a:pt x="18691" y="15039"/>
                      </a:cubicBezTo>
                      <a:cubicBezTo>
                        <a:pt x="18459" y="15464"/>
                        <a:pt x="18202" y="15877"/>
                        <a:pt x="17901" y="16259"/>
                      </a:cubicBezTo>
                      <a:cubicBezTo>
                        <a:pt x="17832" y="16347"/>
                        <a:pt x="17820" y="16403"/>
                        <a:pt x="17926" y="16472"/>
                      </a:cubicBezTo>
                      <a:cubicBezTo>
                        <a:pt x="18259" y="16685"/>
                        <a:pt x="18422" y="17041"/>
                        <a:pt x="18654" y="17342"/>
                      </a:cubicBezTo>
                      <a:cubicBezTo>
                        <a:pt x="18698" y="17398"/>
                        <a:pt x="18735" y="17460"/>
                        <a:pt x="18779" y="17523"/>
                      </a:cubicBezTo>
                      <a:cubicBezTo>
                        <a:pt x="19030" y="17886"/>
                        <a:pt x="19017" y="17761"/>
                        <a:pt x="18748" y="18067"/>
                      </a:cubicBezTo>
                      <a:cubicBezTo>
                        <a:pt x="18553" y="18293"/>
                        <a:pt x="18328" y="18493"/>
                        <a:pt x="18121" y="18706"/>
                      </a:cubicBezTo>
                      <a:cubicBezTo>
                        <a:pt x="18045" y="18787"/>
                        <a:pt x="17983" y="18787"/>
                        <a:pt x="17889" y="18724"/>
                      </a:cubicBezTo>
                      <a:cubicBezTo>
                        <a:pt x="17575" y="18512"/>
                        <a:pt x="17255" y="18299"/>
                        <a:pt x="16936" y="18092"/>
                      </a:cubicBezTo>
                      <a:cubicBezTo>
                        <a:pt x="16817" y="18011"/>
                        <a:pt x="16735" y="17892"/>
                        <a:pt x="16647" y="17786"/>
                      </a:cubicBezTo>
                      <a:cubicBezTo>
                        <a:pt x="16578" y="17705"/>
                        <a:pt x="16522" y="17692"/>
                        <a:pt x="16440" y="17761"/>
                      </a:cubicBezTo>
                      <a:cubicBezTo>
                        <a:pt x="16064" y="18067"/>
                        <a:pt x="15663" y="18343"/>
                        <a:pt x="15243" y="18587"/>
                      </a:cubicBezTo>
                      <a:cubicBezTo>
                        <a:pt x="15186" y="18618"/>
                        <a:pt x="15124" y="18649"/>
                        <a:pt x="15174" y="18731"/>
                      </a:cubicBezTo>
                      <a:cubicBezTo>
                        <a:pt x="15462" y="19162"/>
                        <a:pt x="15481" y="19676"/>
                        <a:pt x="15606" y="20157"/>
                      </a:cubicBezTo>
                      <a:cubicBezTo>
                        <a:pt x="15682" y="20439"/>
                        <a:pt x="15701" y="20401"/>
                        <a:pt x="15418" y="20533"/>
                      </a:cubicBezTo>
                      <a:cubicBezTo>
                        <a:pt x="15124" y="20670"/>
                        <a:pt x="14823" y="20789"/>
                        <a:pt x="14528" y="20914"/>
                      </a:cubicBezTo>
                      <a:cubicBezTo>
                        <a:pt x="14434" y="20952"/>
                        <a:pt x="14378" y="20939"/>
                        <a:pt x="14321" y="20852"/>
                      </a:cubicBezTo>
                      <a:cubicBezTo>
                        <a:pt x="14108" y="20527"/>
                        <a:pt x="13888" y="20214"/>
                        <a:pt x="13675" y="19888"/>
                      </a:cubicBezTo>
                      <a:cubicBezTo>
                        <a:pt x="13594" y="19763"/>
                        <a:pt x="13562" y="19619"/>
                        <a:pt x="13525" y="19482"/>
                      </a:cubicBezTo>
                      <a:cubicBezTo>
                        <a:pt x="13500" y="19394"/>
                        <a:pt x="13456" y="19369"/>
                        <a:pt x="13362" y="19394"/>
                      </a:cubicBezTo>
                      <a:cubicBezTo>
                        <a:pt x="12885" y="19538"/>
                        <a:pt x="12403" y="19638"/>
                        <a:pt x="11907" y="19701"/>
                      </a:cubicBezTo>
                      <a:cubicBezTo>
                        <a:pt x="11826" y="19713"/>
                        <a:pt x="11801" y="19751"/>
                        <a:pt x="11813" y="19826"/>
                      </a:cubicBezTo>
                      <a:cubicBezTo>
                        <a:pt x="11901" y="20376"/>
                        <a:pt x="11700" y="20896"/>
                        <a:pt x="11638" y="21434"/>
                      </a:cubicBezTo>
                      <a:cubicBezTo>
                        <a:pt x="11625" y="21528"/>
                        <a:pt x="11575" y="21559"/>
                        <a:pt x="11493" y="21559"/>
                      </a:cubicBezTo>
                      <a:cubicBezTo>
                        <a:pt x="11293" y="21565"/>
                        <a:pt x="11086" y="21578"/>
                        <a:pt x="10885" y="21584"/>
                      </a:cubicBezTo>
                      <a:cubicBezTo>
                        <a:pt x="10873" y="21540"/>
                        <a:pt x="10873" y="21540"/>
                        <a:pt x="10873" y="21534"/>
                      </a:cubicBezTo>
                      <a:close/>
                      <a:moveTo>
                        <a:pt x="10822" y="17642"/>
                      </a:moveTo>
                      <a:cubicBezTo>
                        <a:pt x="14572" y="17579"/>
                        <a:pt x="17669" y="14645"/>
                        <a:pt x="17650" y="10721"/>
                      </a:cubicBezTo>
                      <a:cubicBezTo>
                        <a:pt x="17638" y="6973"/>
                        <a:pt x="14647" y="3882"/>
                        <a:pt x="10710" y="3907"/>
                      </a:cubicBezTo>
                      <a:cubicBezTo>
                        <a:pt x="6948" y="3932"/>
                        <a:pt x="3869" y="6923"/>
                        <a:pt x="3894" y="10834"/>
                      </a:cubicBezTo>
                      <a:cubicBezTo>
                        <a:pt x="3926" y="14582"/>
                        <a:pt x="6916" y="17611"/>
                        <a:pt x="10822" y="17642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1978" name="Freeform: Shape 37"/>
                <p:cNvSpPr/>
                <p:nvPr/>
              </p:nvSpPr>
              <p:spPr>
                <a:xfrm rot="2159485">
                  <a:off x="343009" y="341911"/>
                  <a:ext cx="348351" cy="348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587" extrusionOk="0">
                      <a:moveTo>
                        <a:pt x="21587" y="10800"/>
                      </a:moveTo>
                      <a:cubicBezTo>
                        <a:pt x="21507" y="16819"/>
                        <a:pt x="16796" y="21600"/>
                        <a:pt x="10794" y="21587"/>
                      </a:cubicBezTo>
                      <a:cubicBezTo>
                        <a:pt x="4712" y="21587"/>
                        <a:pt x="-13" y="16766"/>
                        <a:pt x="0" y="10773"/>
                      </a:cubicBezTo>
                      <a:cubicBezTo>
                        <a:pt x="14" y="4688"/>
                        <a:pt x="4831" y="0"/>
                        <a:pt x="10807" y="0"/>
                      </a:cubicBezTo>
                      <a:cubicBezTo>
                        <a:pt x="16809" y="13"/>
                        <a:pt x="21507" y="4807"/>
                        <a:pt x="21587" y="10800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</p:grpSp>
        <p:sp>
          <p:nvSpPr>
            <p:cNvPr id="1981" name="Freeform: Shape 6"/>
            <p:cNvSpPr/>
            <p:nvPr/>
          </p:nvSpPr>
          <p:spPr>
            <a:xfrm>
              <a:off x="4021106" y="866000"/>
              <a:ext cx="702676" cy="70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5" extrusionOk="0">
                  <a:moveTo>
                    <a:pt x="11145" y="21575"/>
                  </a:moveTo>
                  <a:cubicBezTo>
                    <a:pt x="10959" y="21575"/>
                    <a:pt x="10773" y="21575"/>
                    <a:pt x="10581" y="21575"/>
                  </a:cubicBezTo>
                  <a:cubicBezTo>
                    <a:pt x="10461" y="21533"/>
                    <a:pt x="10395" y="21443"/>
                    <a:pt x="10359" y="21323"/>
                  </a:cubicBezTo>
                  <a:cubicBezTo>
                    <a:pt x="10156" y="20698"/>
                    <a:pt x="9946" y="20073"/>
                    <a:pt x="9742" y="19447"/>
                  </a:cubicBezTo>
                  <a:cubicBezTo>
                    <a:pt x="9694" y="19303"/>
                    <a:pt x="9598" y="19213"/>
                    <a:pt x="9448" y="19183"/>
                  </a:cubicBezTo>
                  <a:cubicBezTo>
                    <a:pt x="9130" y="19111"/>
                    <a:pt x="8807" y="19045"/>
                    <a:pt x="8489" y="18967"/>
                  </a:cubicBezTo>
                  <a:cubicBezTo>
                    <a:pt x="8321" y="18925"/>
                    <a:pt x="8183" y="18967"/>
                    <a:pt x="8063" y="19093"/>
                  </a:cubicBezTo>
                  <a:cubicBezTo>
                    <a:pt x="7602" y="19574"/>
                    <a:pt x="7128" y="20042"/>
                    <a:pt x="6660" y="20517"/>
                  </a:cubicBezTo>
                  <a:cubicBezTo>
                    <a:pt x="6553" y="20625"/>
                    <a:pt x="6427" y="20649"/>
                    <a:pt x="6301" y="20577"/>
                  </a:cubicBezTo>
                  <a:cubicBezTo>
                    <a:pt x="5797" y="20295"/>
                    <a:pt x="5300" y="20012"/>
                    <a:pt x="4796" y="19730"/>
                  </a:cubicBezTo>
                  <a:cubicBezTo>
                    <a:pt x="4622" y="19634"/>
                    <a:pt x="4580" y="19532"/>
                    <a:pt x="4628" y="19345"/>
                  </a:cubicBezTo>
                  <a:cubicBezTo>
                    <a:pt x="4790" y="18696"/>
                    <a:pt x="4958" y="18053"/>
                    <a:pt x="5120" y="17404"/>
                  </a:cubicBezTo>
                  <a:cubicBezTo>
                    <a:pt x="5156" y="17266"/>
                    <a:pt x="5132" y="17140"/>
                    <a:pt x="5030" y="17031"/>
                  </a:cubicBezTo>
                  <a:cubicBezTo>
                    <a:pt x="4790" y="16779"/>
                    <a:pt x="4544" y="16527"/>
                    <a:pt x="4304" y="16274"/>
                  </a:cubicBezTo>
                  <a:cubicBezTo>
                    <a:pt x="4208" y="16172"/>
                    <a:pt x="4089" y="16142"/>
                    <a:pt x="3957" y="16172"/>
                  </a:cubicBezTo>
                  <a:cubicBezTo>
                    <a:pt x="3837" y="16196"/>
                    <a:pt x="3723" y="16226"/>
                    <a:pt x="3609" y="16250"/>
                  </a:cubicBezTo>
                  <a:cubicBezTo>
                    <a:pt x="3063" y="16370"/>
                    <a:pt x="2524" y="16497"/>
                    <a:pt x="1978" y="16617"/>
                  </a:cubicBezTo>
                  <a:cubicBezTo>
                    <a:pt x="1828" y="16653"/>
                    <a:pt x="1709" y="16599"/>
                    <a:pt x="1643" y="16466"/>
                  </a:cubicBezTo>
                  <a:cubicBezTo>
                    <a:pt x="1367" y="15938"/>
                    <a:pt x="1097" y="15403"/>
                    <a:pt x="821" y="14874"/>
                  </a:cubicBezTo>
                  <a:cubicBezTo>
                    <a:pt x="761" y="14754"/>
                    <a:pt x="785" y="14621"/>
                    <a:pt x="881" y="14531"/>
                  </a:cubicBezTo>
                  <a:cubicBezTo>
                    <a:pt x="1385" y="14062"/>
                    <a:pt x="1894" y="13588"/>
                    <a:pt x="2398" y="13119"/>
                  </a:cubicBezTo>
                  <a:cubicBezTo>
                    <a:pt x="2500" y="13029"/>
                    <a:pt x="2536" y="12909"/>
                    <a:pt x="2518" y="12776"/>
                  </a:cubicBezTo>
                  <a:cubicBezTo>
                    <a:pt x="2458" y="12452"/>
                    <a:pt x="2398" y="12121"/>
                    <a:pt x="2338" y="11797"/>
                  </a:cubicBezTo>
                  <a:cubicBezTo>
                    <a:pt x="2314" y="11658"/>
                    <a:pt x="2236" y="11568"/>
                    <a:pt x="2104" y="11520"/>
                  </a:cubicBezTo>
                  <a:cubicBezTo>
                    <a:pt x="1661" y="11358"/>
                    <a:pt x="1217" y="11196"/>
                    <a:pt x="779" y="11033"/>
                  </a:cubicBezTo>
                  <a:cubicBezTo>
                    <a:pt x="522" y="10937"/>
                    <a:pt x="258" y="10853"/>
                    <a:pt x="0" y="10739"/>
                  </a:cubicBezTo>
                  <a:cubicBezTo>
                    <a:pt x="0" y="10625"/>
                    <a:pt x="0" y="10517"/>
                    <a:pt x="0" y="10402"/>
                  </a:cubicBezTo>
                  <a:cubicBezTo>
                    <a:pt x="18" y="10204"/>
                    <a:pt x="36" y="10012"/>
                    <a:pt x="54" y="9813"/>
                  </a:cubicBezTo>
                  <a:cubicBezTo>
                    <a:pt x="90" y="9429"/>
                    <a:pt x="144" y="9044"/>
                    <a:pt x="204" y="8665"/>
                  </a:cubicBezTo>
                  <a:cubicBezTo>
                    <a:pt x="222" y="8539"/>
                    <a:pt x="312" y="8449"/>
                    <a:pt x="444" y="8425"/>
                  </a:cubicBezTo>
                  <a:cubicBezTo>
                    <a:pt x="1127" y="8299"/>
                    <a:pt x="1804" y="8179"/>
                    <a:pt x="2488" y="8052"/>
                  </a:cubicBezTo>
                  <a:cubicBezTo>
                    <a:pt x="2632" y="8028"/>
                    <a:pt x="2728" y="7950"/>
                    <a:pt x="2788" y="7818"/>
                  </a:cubicBezTo>
                  <a:cubicBezTo>
                    <a:pt x="2890" y="7566"/>
                    <a:pt x="2998" y="7313"/>
                    <a:pt x="3099" y="7067"/>
                  </a:cubicBezTo>
                  <a:cubicBezTo>
                    <a:pt x="3165" y="6911"/>
                    <a:pt x="3147" y="6778"/>
                    <a:pt x="3045" y="6640"/>
                  </a:cubicBezTo>
                  <a:cubicBezTo>
                    <a:pt x="2644" y="6117"/>
                    <a:pt x="2248" y="5588"/>
                    <a:pt x="1852" y="5065"/>
                  </a:cubicBezTo>
                  <a:cubicBezTo>
                    <a:pt x="1751" y="4927"/>
                    <a:pt x="1751" y="4807"/>
                    <a:pt x="1858" y="4675"/>
                  </a:cubicBezTo>
                  <a:cubicBezTo>
                    <a:pt x="2242" y="4194"/>
                    <a:pt x="2626" y="3719"/>
                    <a:pt x="3015" y="3238"/>
                  </a:cubicBezTo>
                  <a:cubicBezTo>
                    <a:pt x="3141" y="3088"/>
                    <a:pt x="3243" y="3058"/>
                    <a:pt x="3423" y="3130"/>
                  </a:cubicBezTo>
                  <a:cubicBezTo>
                    <a:pt x="4053" y="3395"/>
                    <a:pt x="4682" y="3653"/>
                    <a:pt x="5318" y="3918"/>
                  </a:cubicBezTo>
                  <a:cubicBezTo>
                    <a:pt x="5443" y="3972"/>
                    <a:pt x="5569" y="3966"/>
                    <a:pt x="5683" y="3888"/>
                  </a:cubicBezTo>
                  <a:cubicBezTo>
                    <a:pt x="5887" y="3749"/>
                    <a:pt x="6085" y="3611"/>
                    <a:pt x="6283" y="3473"/>
                  </a:cubicBezTo>
                  <a:cubicBezTo>
                    <a:pt x="6379" y="3407"/>
                    <a:pt x="6427" y="3311"/>
                    <a:pt x="6427" y="3190"/>
                  </a:cubicBezTo>
                  <a:cubicBezTo>
                    <a:pt x="6427" y="3118"/>
                    <a:pt x="6421" y="3046"/>
                    <a:pt x="6415" y="2980"/>
                  </a:cubicBezTo>
                  <a:cubicBezTo>
                    <a:pt x="6391" y="2667"/>
                    <a:pt x="6367" y="2361"/>
                    <a:pt x="6343" y="2048"/>
                  </a:cubicBezTo>
                  <a:cubicBezTo>
                    <a:pt x="6319" y="1736"/>
                    <a:pt x="6295" y="1429"/>
                    <a:pt x="6271" y="1117"/>
                  </a:cubicBezTo>
                  <a:cubicBezTo>
                    <a:pt x="6259" y="973"/>
                    <a:pt x="6331" y="858"/>
                    <a:pt x="6469" y="810"/>
                  </a:cubicBezTo>
                  <a:cubicBezTo>
                    <a:pt x="7086" y="600"/>
                    <a:pt x="7704" y="390"/>
                    <a:pt x="8321" y="185"/>
                  </a:cubicBezTo>
                  <a:cubicBezTo>
                    <a:pt x="8363" y="173"/>
                    <a:pt x="8399" y="167"/>
                    <a:pt x="8441" y="167"/>
                  </a:cubicBezTo>
                  <a:cubicBezTo>
                    <a:pt x="8555" y="173"/>
                    <a:pt x="8627" y="245"/>
                    <a:pt x="8693" y="336"/>
                  </a:cubicBezTo>
                  <a:cubicBezTo>
                    <a:pt x="9076" y="895"/>
                    <a:pt x="9466" y="1453"/>
                    <a:pt x="9850" y="2012"/>
                  </a:cubicBezTo>
                  <a:cubicBezTo>
                    <a:pt x="9940" y="2139"/>
                    <a:pt x="10060" y="2199"/>
                    <a:pt x="10209" y="2187"/>
                  </a:cubicBezTo>
                  <a:cubicBezTo>
                    <a:pt x="10413" y="2169"/>
                    <a:pt x="10623" y="2163"/>
                    <a:pt x="10827" y="2163"/>
                  </a:cubicBezTo>
                  <a:cubicBezTo>
                    <a:pt x="10911" y="2163"/>
                    <a:pt x="10971" y="2133"/>
                    <a:pt x="11019" y="2066"/>
                  </a:cubicBezTo>
                  <a:cubicBezTo>
                    <a:pt x="11043" y="2036"/>
                    <a:pt x="11067" y="2000"/>
                    <a:pt x="11085" y="1970"/>
                  </a:cubicBezTo>
                  <a:cubicBezTo>
                    <a:pt x="11187" y="1784"/>
                    <a:pt x="11283" y="1598"/>
                    <a:pt x="11385" y="1417"/>
                  </a:cubicBezTo>
                  <a:cubicBezTo>
                    <a:pt x="11606" y="997"/>
                    <a:pt x="11834" y="582"/>
                    <a:pt x="12056" y="161"/>
                  </a:cubicBezTo>
                  <a:cubicBezTo>
                    <a:pt x="12128" y="29"/>
                    <a:pt x="12242" y="-25"/>
                    <a:pt x="12392" y="11"/>
                  </a:cubicBezTo>
                  <a:cubicBezTo>
                    <a:pt x="13039" y="167"/>
                    <a:pt x="13687" y="318"/>
                    <a:pt x="14334" y="474"/>
                  </a:cubicBezTo>
                  <a:cubicBezTo>
                    <a:pt x="14472" y="510"/>
                    <a:pt x="14556" y="612"/>
                    <a:pt x="14562" y="756"/>
                  </a:cubicBezTo>
                  <a:cubicBezTo>
                    <a:pt x="14568" y="834"/>
                    <a:pt x="14568" y="913"/>
                    <a:pt x="14574" y="991"/>
                  </a:cubicBezTo>
                  <a:cubicBezTo>
                    <a:pt x="14592" y="1478"/>
                    <a:pt x="14604" y="1964"/>
                    <a:pt x="14622" y="2445"/>
                  </a:cubicBezTo>
                  <a:cubicBezTo>
                    <a:pt x="14628" y="2577"/>
                    <a:pt x="14634" y="2716"/>
                    <a:pt x="14640" y="2848"/>
                  </a:cubicBezTo>
                  <a:cubicBezTo>
                    <a:pt x="14646" y="2980"/>
                    <a:pt x="14712" y="3082"/>
                    <a:pt x="14826" y="3148"/>
                  </a:cubicBezTo>
                  <a:cubicBezTo>
                    <a:pt x="14970" y="3232"/>
                    <a:pt x="15119" y="3311"/>
                    <a:pt x="15263" y="3401"/>
                  </a:cubicBezTo>
                  <a:cubicBezTo>
                    <a:pt x="15407" y="3485"/>
                    <a:pt x="15539" y="3479"/>
                    <a:pt x="15683" y="3401"/>
                  </a:cubicBezTo>
                  <a:cubicBezTo>
                    <a:pt x="16276" y="3070"/>
                    <a:pt x="16864" y="2740"/>
                    <a:pt x="17457" y="2409"/>
                  </a:cubicBezTo>
                  <a:cubicBezTo>
                    <a:pt x="17595" y="2331"/>
                    <a:pt x="17727" y="2355"/>
                    <a:pt x="17835" y="2463"/>
                  </a:cubicBezTo>
                  <a:cubicBezTo>
                    <a:pt x="18297" y="2932"/>
                    <a:pt x="18752" y="3407"/>
                    <a:pt x="19214" y="3876"/>
                  </a:cubicBezTo>
                  <a:cubicBezTo>
                    <a:pt x="19334" y="4002"/>
                    <a:pt x="19352" y="4116"/>
                    <a:pt x="19262" y="4266"/>
                  </a:cubicBezTo>
                  <a:cubicBezTo>
                    <a:pt x="18920" y="4849"/>
                    <a:pt x="18573" y="5426"/>
                    <a:pt x="18231" y="6009"/>
                  </a:cubicBezTo>
                  <a:cubicBezTo>
                    <a:pt x="18153" y="6141"/>
                    <a:pt x="18147" y="6280"/>
                    <a:pt x="18225" y="6412"/>
                  </a:cubicBezTo>
                  <a:cubicBezTo>
                    <a:pt x="18315" y="6574"/>
                    <a:pt x="18399" y="6736"/>
                    <a:pt x="18489" y="6899"/>
                  </a:cubicBezTo>
                  <a:cubicBezTo>
                    <a:pt x="18555" y="7019"/>
                    <a:pt x="18656" y="7085"/>
                    <a:pt x="18794" y="7091"/>
                  </a:cubicBezTo>
                  <a:cubicBezTo>
                    <a:pt x="19022" y="7109"/>
                    <a:pt x="19256" y="7121"/>
                    <a:pt x="19484" y="7139"/>
                  </a:cubicBezTo>
                  <a:cubicBezTo>
                    <a:pt x="19951" y="7169"/>
                    <a:pt x="20419" y="7199"/>
                    <a:pt x="20887" y="7229"/>
                  </a:cubicBezTo>
                  <a:cubicBezTo>
                    <a:pt x="21018" y="7235"/>
                    <a:pt x="21126" y="7325"/>
                    <a:pt x="21156" y="7457"/>
                  </a:cubicBezTo>
                  <a:cubicBezTo>
                    <a:pt x="21300" y="8107"/>
                    <a:pt x="21438" y="8762"/>
                    <a:pt x="21582" y="9417"/>
                  </a:cubicBezTo>
                  <a:cubicBezTo>
                    <a:pt x="21600" y="9507"/>
                    <a:pt x="21576" y="9585"/>
                    <a:pt x="21516" y="9657"/>
                  </a:cubicBezTo>
                  <a:cubicBezTo>
                    <a:pt x="21486" y="9693"/>
                    <a:pt x="21438" y="9717"/>
                    <a:pt x="21396" y="9741"/>
                  </a:cubicBezTo>
                  <a:cubicBezTo>
                    <a:pt x="20797" y="10042"/>
                    <a:pt x="20197" y="10342"/>
                    <a:pt x="19592" y="10643"/>
                  </a:cubicBezTo>
                  <a:cubicBezTo>
                    <a:pt x="19466" y="10709"/>
                    <a:pt x="19394" y="10805"/>
                    <a:pt x="19388" y="10949"/>
                  </a:cubicBezTo>
                  <a:cubicBezTo>
                    <a:pt x="19376" y="11178"/>
                    <a:pt x="19358" y="11400"/>
                    <a:pt x="19346" y="11628"/>
                  </a:cubicBezTo>
                  <a:cubicBezTo>
                    <a:pt x="19340" y="11761"/>
                    <a:pt x="19388" y="11875"/>
                    <a:pt x="19502" y="11953"/>
                  </a:cubicBezTo>
                  <a:cubicBezTo>
                    <a:pt x="20059" y="12362"/>
                    <a:pt x="20611" y="12776"/>
                    <a:pt x="21168" y="13185"/>
                  </a:cubicBezTo>
                  <a:cubicBezTo>
                    <a:pt x="21300" y="13281"/>
                    <a:pt x="21342" y="13401"/>
                    <a:pt x="21282" y="13558"/>
                  </a:cubicBezTo>
                  <a:cubicBezTo>
                    <a:pt x="21180" y="13840"/>
                    <a:pt x="21078" y="14123"/>
                    <a:pt x="20977" y="14405"/>
                  </a:cubicBezTo>
                  <a:cubicBezTo>
                    <a:pt x="20863" y="14718"/>
                    <a:pt x="20749" y="15036"/>
                    <a:pt x="20629" y="15349"/>
                  </a:cubicBezTo>
                  <a:cubicBezTo>
                    <a:pt x="20581" y="15481"/>
                    <a:pt x="20467" y="15553"/>
                    <a:pt x="20335" y="15541"/>
                  </a:cubicBezTo>
                  <a:cubicBezTo>
                    <a:pt x="20083" y="15517"/>
                    <a:pt x="19837" y="15487"/>
                    <a:pt x="19586" y="15463"/>
                  </a:cubicBezTo>
                  <a:cubicBezTo>
                    <a:pt x="19154" y="15415"/>
                    <a:pt x="18722" y="15367"/>
                    <a:pt x="18291" y="15325"/>
                  </a:cubicBezTo>
                  <a:cubicBezTo>
                    <a:pt x="18153" y="15313"/>
                    <a:pt x="18045" y="15361"/>
                    <a:pt x="17961" y="15475"/>
                  </a:cubicBezTo>
                  <a:cubicBezTo>
                    <a:pt x="17805" y="15685"/>
                    <a:pt x="17655" y="15902"/>
                    <a:pt x="17493" y="16112"/>
                  </a:cubicBezTo>
                  <a:cubicBezTo>
                    <a:pt x="17398" y="16238"/>
                    <a:pt x="17386" y="16370"/>
                    <a:pt x="17439" y="16515"/>
                  </a:cubicBezTo>
                  <a:cubicBezTo>
                    <a:pt x="17679" y="17152"/>
                    <a:pt x="17925" y="17789"/>
                    <a:pt x="18165" y="18426"/>
                  </a:cubicBezTo>
                  <a:cubicBezTo>
                    <a:pt x="18231" y="18594"/>
                    <a:pt x="18195" y="18708"/>
                    <a:pt x="18057" y="18816"/>
                  </a:cubicBezTo>
                  <a:cubicBezTo>
                    <a:pt x="17577" y="19177"/>
                    <a:pt x="17104" y="19544"/>
                    <a:pt x="16624" y="19904"/>
                  </a:cubicBezTo>
                  <a:cubicBezTo>
                    <a:pt x="16486" y="20006"/>
                    <a:pt x="16366" y="20006"/>
                    <a:pt x="16234" y="19898"/>
                  </a:cubicBezTo>
                  <a:cubicBezTo>
                    <a:pt x="15719" y="19484"/>
                    <a:pt x="15197" y="19063"/>
                    <a:pt x="14682" y="18642"/>
                  </a:cubicBezTo>
                  <a:cubicBezTo>
                    <a:pt x="14568" y="18552"/>
                    <a:pt x="14448" y="18522"/>
                    <a:pt x="14316" y="18570"/>
                  </a:cubicBezTo>
                  <a:cubicBezTo>
                    <a:pt x="14010" y="18684"/>
                    <a:pt x="13705" y="18798"/>
                    <a:pt x="13405" y="18919"/>
                  </a:cubicBezTo>
                  <a:cubicBezTo>
                    <a:pt x="13285" y="18967"/>
                    <a:pt x="13213" y="19057"/>
                    <a:pt x="13183" y="19183"/>
                  </a:cubicBezTo>
                  <a:cubicBezTo>
                    <a:pt x="13141" y="19381"/>
                    <a:pt x="13099" y="19586"/>
                    <a:pt x="13057" y="19784"/>
                  </a:cubicBezTo>
                  <a:cubicBezTo>
                    <a:pt x="12955" y="20265"/>
                    <a:pt x="12859" y="20740"/>
                    <a:pt x="12757" y="21220"/>
                  </a:cubicBezTo>
                  <a:cubicBezTo>
                    <a:pt x="12727" y="21359"/>
                    <a:pt x="12643" y="21443"/>
                    <a:pt x="12506" y="21461"/>
                  </a:cubicBezTo>
                  <a:cubicBezTo>
                    <a:pt x="12188" y="21503"/>
                    <a:pt x="11870" y="21533"/>
                    <a:pt x="11552" y="21563"/>
                  </a:cubicBezTo>
                  <a:cubicBezTo>
                    <a:pt x="11397" y="21551"/>
                    <a:pt x="11271" y="21563"/>
                    <a:pt x="11145" y="21575"/>
                  </a:cubicBezTo>
                  <a:close/>
                  <a:moveTo>
                    <a:pt x="10791" y="4452"/>
                  </a:moveTo>
                  <a:cubicBezTo>
                    <a:pt x="7362" y="4446"/>
                    <a:pt x="4508" y="7217"/>
                    <a:pt x="4496" y="10739"/>
                  </a:cubicBezTo>
                  <a:cubicBezTo>
                    <a:pt x="4484" y="14243"/>
                    <a:pt x="7290" y="17061"/>
                    <a:pt x="10767" y="17073"/>
                  </a:cubicBezTo>
                  <a:cubicBezTo>
                    <a:pt x="14280" y="17086"/>
                    <a:pt x="17080" y="14243"/>
                    <a:pt x="17086" y="10769"/>
                  </a:cubicBezTo>
                  <a:cubicBezTo>
                    <a:pt x="17086" y="7283"/>
                    <a:pt x="14268" y="4446"/>
                    <a:pt x="10791" y="445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sp>
          <p:nvSpPr>
            <p:cNvPr id="1982" name="Freeform: Shape 7"/>
            <p:cNvSpPr/>
            <p:nvPr/>
          </p:nvSpPr>
          <p:spPr>
            <a:xfrm>
              <a:off x="2967970" y="78168"/>
              <a:ext cx="789626" cy="80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60" extrusionOk="0">
                  <a:moveTo>
                    <a:pt x="10993" y="3"/>
                  </a:moveTo>
                  <a:cubicBezTo>
                    <a:pt x="11341" y="28"/>
                    <a:pt x="11696" y="54"/>
                    <a:pt x="12057" y="73"/>
                  </a:cubicBezTo>
                  <a:cubicBezTo>
                    <a:pt x="12173" y="79"/>
                    <a:pt x="12205" y="136"/>
                    <a:pt x="12237" y="231"/>
                  </a:cubicBezTo>
                  <a:cubicBezTo>
                    <a:pt x="12431" y="808"/>
                    <a:pt x="12321" y="1378"/>
                    <a:pt x="12218" y="1949"/>
                  </a:cubicBezTo>
                  <a:cubicBezTo>
                    <a:pt x="12179" y="2171"/>
                    <a:pt x="12147" y="2399"/>
                    <a:pt x="12108" y="2621"/>
                  </a:cubicBezTo>
                  <a:cubicBezTo>
                    <a:pt x="12089" y="2735"/>
                    <a:pt x="12121" y="2798"/>
                    <a:pt x="12244" y="2823"/>
                  </a:cubicBezTo>
                  <a:cubicBezTo>
                    <a:pt x="12979" y="2957"/>
                    <a:pt x="13688" y="3191"/>
                    <a:pt x="14365" y="3502"/>
                  </a:cubicBezTo>
                  <a:cubicBezTo>
                    <a:pt x="14481" y="3552"/>
                    <a:pt x="14526" y="3514"/>
                    <a:pt x="14578" y="3419"/>
                  </a:cubicBezTo>
                  <a:cubicBezTo>
                    <a:pt x="14758" y="3058"/>
                    <a:pt x="14965" y="2709"/>
                    <a:pt x="15126" y="2342"/>
                  </a:cubicBezTo>
                  <a:cubicBezTo>
                    <a:pt x="15274" y="2006"/>
                    <a:pt x="15506" y="1746"/>
                    <a:pt x="15783" y="1511"/>
                  </a:cubicBezTo>
                  <a:cubicBezTo>
                    <a:pt x="16028" y="1302"/>
                    <a:pt x="16022" y="1309"/>
                    <a:pt x="16299" y="1467"/>
                  </a:cubicBezTo>
                  <a:cubicBezTo>
                    <a:pt x="16989" y="1860"/>
                    <a:pt x="17615" y="2342"/>
                    <a:pt x="18221" y="2849"/>
                  </a:cubicBezTo>
                  <a:cubicBezTo>
                    <a:pt x="18311" y="2925"/>
                    <a:pt x="18337" y="2995"/>
                    <a:pt x="18272" y="3090"/>
                  </a:cubicBezTo>
                  <a:cubicBezTo>
                    <a:pt x="18266" y="3096"/>
                    <a:pt x="18259" y="3109"/>
                    <a:pt x="18259" y="3121"/>
                  </a:cubicBezTo>
                  <a:cubicBezTo>
                    <a:pt x="18098" y="3578"/>
                    <a:pt x="17808" y="3939"/>
                    <a:pt x="17447" y="4262"/>
                  </a:cubicBezTo>
                  <a:cubicBezTo>
                    <a:pt x="17189" y="4484"/>
                    <a:pt x="16957" y="4738"/>
                    <a:pt x="16712" y="4972"/>
                  </a:cubicBezTo>
                  <a:cubicBezTo>
                    <a:pt x="16647" y="5035"/>
                    <a:pt x="16628" y="5080"/>
                    <a:pt x="16699" y="5156"/>
                  </a:cubicBezTo>
                  <a:cubicBezTo>
                    <a:pt x="16841" y="5308"/>
                    <a:pt x="16963" y="5473"/>
                    <a:pt x="17112" y="5625"/>
                  </a:cubicBezTo>
                  <a:cubicBezTo>
                    <a:pt x="17492" y="6018"/>
                    <a:pt x="17744" y="6493"/>
                    <a:pt x="18027" y="6943"/>
                  </a:cubicBezTo>
                  <a:cubicBezTo>
                    <a:pt x="18098" y="7057"/>
                    <a:pt x="18156" y="7076"/>
                    <a:pt x="18279" y="7013"/>
                  </a:cubicBezTo>
                  <a:cubicBezTo>
                    <a:pt x="18737" y="6778"/>
                    <a:pt x="19194" y="6550"/>
                    <a:pt x="19659" y="6322"/>
                  </a:cubicBezTo>
                  <a:cubicBezTo>
                    <a:pt x="19962" y="6176"/>
                    <a:pt x="20297" y="6202"/>
                    <a:pt x="20619" y="6157"/>
                  </a:cubicBezTo>
                  <a:cubicBezTo>
                    <a:pt x="20690" y="6145"/>
                    <a:pt x="20722" y="6208"/>
                    <a:pt x="20742" y="6259"/>
                  </a:cubicBezTo>
                  <a:cubicBezTo>
                    <a:pt x="21090" y="7051"/>
                    <a:pt x="21367" y="7869"/>
                    <a:pt x="21554" y="8711"/>
                  </a:cubicBezTo>
                  <a:cubicBezTo>
                    <a:pt x="21574" y="8800"/>
                    <a:pt x="21541" y="8851"/>
                    <a:pt x="21464" y="8889"/>
                  </a:cubicBezTo>
                  <a:cubicBezTo>
                    <a:pt x="21271" y="8990"/>
                    <a:pt x="21077" y="9098"/>
                    <a:pt x="20884" y="9199"/>
                  </a:cubicBezTo>
                  <a:cubicBezTo>
                    <a:pt x="20677" y="9307"/>
                    <a:pt x="20445" y="9301"/>
                    <a:pt x="20226" y="9339"/>
                  </a:cubicBezTo>
                  <a:cubicBezTo>
                    <a:pt x="19858" y="9402"/>
                    <a:pt x="19484" y="9459"/>
                    <a:pt x="19111" y="9510"/>
                  </a:cubicBezTo>
                  <a:cubicBezTo>
                    <a:pt x="18962" y="9529"/>
                    <a:pt x="18924" y="9592"/>
                    <a:pt x="18936" y="9726"/>
                  </a:cubicBezTo>
                  <a:cubicBezTo>
                    <a:pt x="18962" y="9992"/>
                    <a:pt x="18975" y="10264"/>
                    <a:pt x="19007" y="10530"/>
                  </a:cubicBezTo>
                  <a:cubicBezTo>
                    <a:pt x="19052" y="10930"/>
                    <a:pt x="18982" y="11323"/>
                    <a:pt x="18949" y="11716"/>
                  </a:cubicBezTo>
                  <a:cubicBezTo>
                    <a:pt x="18924" y="12039"/>
                    <a:pt x="18911" y="12039"/>
                    <a:pt x="19227" y="12083"/>
                  </a:cubicBezTo>
                  <a:cubicBezTo>
                    <a:pt x="19704" y="12159"/>
                    <a:pt x="20181" y="12229"/>
                    <a:pt x="20658" y="12305"/>
                  </a:cubicBezTo>
                  <a:cubicBezTo>
                    <a:pt x="20884" y="12343"/>
                    <a:pt x="21058" y="12483"/>
                    <a:pt x="21251" y="12584"/>
                  </a:cubicBezTo>
                  <a:cubicBezTo>
                    <a:pt x="21580" y="12755"/>
                    <a:pt x="21567" y="12761"/>
                    <a:pt x="21490" y="13116"/>
                  </a:cubicBezTo>
                  <a:cubicBezTo>
                    <a:pt x="21322" y="13864"/>
                    <a:pt x="21058" y="14574"/>
                    <a:pt x="20761" y="15278"/>
                  </a:cubicBezTo>
                  <a:cubicBezTo>
                    <a:pt x="20710" y="15398"/>
                    <a:pt x="20639" y="15430"/>
                    <a:pt x="20516" y="15417"/>
                  </a:cubicBezTo>
                  <a:cubicBezTo>
                    <a:pt x="20071" y="15379"/>
                    <a:pt x="19652" y="15290"/>
                    <a:pt x="19265" y="15062"/>
                  </a:cubicBezTo>
                  <a:cubicBezTo>
                    <a:pt x="18943" y="14872"/>
                    <a:pt x="18595" y="14726"/>
                    <a:pt x="18266" y="14549"/>
                  </a:cubicBezTo>
                  <a:cubicBezTo>
                    <a:pt x="18169" y="14498"/>
                    <a:pt x="18105" y="14498"/>
                    <a:pt x="18047" y="14606"/>
                  </a:cubicBezTo>
                  <a:cubicBezTo>
                    <a:pt x="17686" y="15252"/>
                    <a:pt x="17247" y="15848"/>
                    <a:pt x="16738" y="16380"/>
                  </a:cubicBezTo>
                  <a:cubicBezTo>
                    <a:pt x="16647" y="16476"/>
                    <a:pt x="16647" y="16533"/>
                    <a:pt x="16744" y="16621"/>
                  </a:cubicBezTo>
                  <a:cubicBezTo>
                    <a:pt x="17125" y="16983"/>
                    <a:pt x="17505" y="17350"/>
                    <a:pt x="17873" y="17730"/>
                  </a:cubicBezTo>
                  <a:cubicBezTo>
                    <a:pt x="18098" y="17965"/>
                    <a:pt x="18169" y="18288"/>
                    <a:pt x="18317" y="18567"/>
                  </a:cubicBezTo>
                  <a:cubicBezTo>
                    <a:pt x="18343" y="18618"/>
                    <a:pt x="18298" y="18656"/>
                    <a:pt x="18259" y="18688"/>
                  </a:cubicBezTo>
                  <a:cubicBezTo>
                    <a:pt x="17595" y="19264"/>
                    <a:pt x="16892" y="19778"/>
                    <a:pt x="16125" y="20209"/>
                  </a:cubicBezTo>
                  <a:cubicBezTo>
                    <a:pt x="16054" y="20253"/>
                    <a:pt x="16003" y="20247"/>
                    <a:pt x="15938" y="20190"/>
                  </a:cubicBezTo>
                  <a:cubicBezTo>
                    <a:pt x="15584" y="19892"/>
                    <a:pt x="15268" y="19575"/>
                    <a:pt x="15087" y="19138"/>
                  </a:cubicBezTo>
                  <a:cubicBezTo>
                    <a:pt x="14945" y="18795"/>
                    <a:pt x="14745" y="18478"/>
                    <a:pt x="14584" y="18149"/>
                  </a:cubicBezTo>
                  <a:cubicBezTo>
                    <a:pt x="14533" y="18047"/>
                    <a:pt x="14481" y="18022"/>
                    <a:pt x="14371" y="18066"/>
                  </a:cubicBezTo>
                  <a:cubicBezTo>
                    <a:pt x="13701" y="18377"/>
                    <a:pt x="12998" y="18605"/>
                    <a:pt x="12263" y="18745"/>
                  </a:cubicBezTo>
                  <a:cubicBezTo>
                    <a:pt x="12121" y="18770"/>
                    <a:pt x="12095" y="18846"/>
                    <a:pt x="12121" y="18966"/>
                  </a:cubicBezTo>
                  <a:cubicBezTo>
                    <a:pt x="12205" y="19454"/>
                    <a:pt x="12282" y="19942"/>
                    <a:pt x="12360" y="20437"/>
                  </a:cubicBezTo>
                  <a:cubicBezTo>
                    <a:pt x="12411" y="20779"/>
                    <a:pt x="12276" y="21090"/>
                    <a:pt x="12224" y="21419"/>
                  </a:cubicBezTo>
                  <a:cubicBezTo>
                    <a:pt x="12211" y="21489"/>
                    <a:pt x="12140" y="21489"/>
                    <a:pt x="12082" y="21495"/>
                  </a:cubicBezTo>
                  <a:cubicBezTo>
                    <a:pt x="11212" y="21584"/>
                    <a:pt x="10348" y="21578"/>
                    <a:pt x="9478" y="21495"/>
                  </a:cubicBezTo>
                  <a:cubicBezTo>
                    <a:pt x="9368" y="21483"/>
                    <a:pt x="9349" y="21426"/>
                    <a:pt x="9316" y="21337"/>
                  </a:cubicBezTo>
                  <a:cubicBezTo>
                    <a:pt x="9123" y="20766"/>
                    <a:pt x="9226" y="20202"/>
                    <a:pt x="9336" y="19632"/>
                  </a:cubicBezTo>
                  <a:cubicBezTo>
                    <a:pt x="9374" y="19410"/>
                    <a:pt x="9407" y="19182"/>
                    <a:pt x="9452" y="18960"/>
                  </a:cubicBezTo>
                  <a:cubicBezTo>
                    <a:pt x="9478" y="18833"/>
                    <a:pt x="9439" y="18764"/>
                    <a:pt x="9303" y="18738"/>
                  </a:cubicBezTo>
                  <a:cubicBezTo>
                    <a:pt x="8568" y="18605"/>
                    <a:pt x="7872" y="18377"/>
                    <a:pt x="7195" y="18060"/>
                  </a:cubicBezTo>
                  <a:cubicBezTo>
                    <a:pt x="7098" y="18016"/>
                    <a:pt x="7047" y="18028"/>
                    <a:pt x="6995" y="18130"/>
                  </a:cubicBezTo>
                  <a:cubicBezTo>
                    <a:pt x="6769" y="18580"/>
                    <a:pt x="6531" y="19023"/>
                    <a:pt x="6305" y="19473"/>
                  </a:cubicBezTo>
                  <a:cubicBezTo>
                    <a:pt x="6144" y="19790"/>
                    <a:pt x="5835" y="19974"/>
                    <a:pt x="5590" y="20215"/>
                  </a:cubicBezTo>
                  <a:cubicBezTo>
                    <a:pt x="5532" y="20272"/>
                    <a:pt x="5480" y="20221"/>
                    <a:pt x="5428" y="20190"/>
                  </a:cubicBezTo>
                  <a:cubicBezTo>
                    <a:pt x="4803" y="19809"/>
                    <a:pt x="4177" y="19429"/>
                    <a:pt x="3629" y="18941"/>
                  </a:cubicBezTo>
                  <a:cubicBezTo>
                    <a:pt x="3533" y="18852"/>
                    <a:pt x="3423" y="18770"/>
                    <a:pt x="3320" y="18688"/>
                  </a:cubicBezTo>
                  <a:cubicBezTo>
                    <a:pt x="3249" y="18630"/>
                    <a:pt x="3243" y="18580"/>
                    <a:pt x="3275" y="18497"/>
                  </a:cubicBezTo>
                  <a:cubicBezTo>
                    <a:pt x="3455" y="18085"/>
                    <a:pt x="3662" y="17692"/>
                    <a:pt x="4023" y="17388"/>
                  </a:cubicBezTo>
                  <a:cubicBezTo>
                    <a:pt x="4313" y="17147"/>
                    <a:pt x="4564" y="16862"/>
                    <a:pt x="4835" y="16596"/>
                  </a:cubicBezTo>
                  <a:cubicBezTo>
                    <a:pt x="4913" y="16526"/>
                    <a:pt x="4925" y="16476"/>
                    <a:pt x="4848" y="16387"/>
                  </a:cubicBezTo>
                  <a:cubicBezTo>
                    <a:pt x="4706" y="16235"/>
                    <a:pt x="4584" y="16070"/>
                    <a:pt x="4435" y="15918"/>
                  </a:cubicBezTo>
                  <a:cubicBezTo>
                    <a:pt x="4061" y="15531"/>
                    <a:pt x="3816" y="15056"/>
                    <a:pt x="3533" y="14612"/>
                  </a:cubicBezTo>
                  <a:cubicBezTo>
                    <a:pt x="3462" y="14498"/>
                    <a:pt x="3404" y="14479"/>
                    <a:pt x="3281" y="14542"/>
                  </a:cubicBezTo>
                  <a:cubicBezTo>
                    <a:pt x="2823" y="14777"/>
                    <a:pt x="2366" y="15005"/>
                    <a:pt x="1901" y="15233"/>
                  </a:cubicBezTo>
                  <a:cubicBezTo>
                    <a:pt x="1598" y="15385"/>
                    <a:pt x="1263" y="15354"/>
                    <a:pt x="941" y="15398"/>
                  </a:cubicBezTo>
                  <a:cubicBezTo>
                    <a:pt x="870" y="15411"/>
                    <a:pt x="838" y="15354"/>
                    <a:pt x="818" y="15297"/>
                  </a:cubicBezTo>
                  <a:cubicBezTo>
                    <a:pt x="470" y="14504"/>
                    <a:pt x="193" y="13687"/>
                    <a:pt x="6" y="12844"/>
                  </a:cubicBezTo>
                  <a:cubicBezTo>
                    <a:pt x="-14" y="12755"/>
                    <a:pt x="19" y="12704"/>
                    <a:pt x="96" y="12666"/>
                  </a:cubicBezTo>
                  <a:cubicBezTo>
                    <a:pt x="289" y="12565"/>
                    <a:pt x="483" y="12457"/>
                    <a:pt x="676" y="12356"/>
                  </a:cubicBezTo>
                  <a:cubicBezTo>
                    <a:pt x="883" y="12248"/>
                    <a:pt x="1115" y="12254"/>
                    <a:pt x="1334" y="12216"/>
                  </a:cubicBezTo>
                  <a:cubicBezTo>
                    <a:pt x="1708" y="12153"/>
                    <a:pt x="2088" y="12090"/>
                    <a:pt x="2462" y="12039"/>
                  </a:cubicBezTo>
                  <a:cubicBezTo>
                    <a:pt x="2591" y="12020"/>
                    <a:pt x="2630" y="11963"/>
                    <a:pt x="2617" y="11842"/>
                  </a:cubicBezTo>
                  <a:cubicBezTo>
                    <a:pt x="2591" y="11570"/>
                    <a:pt x="2578" y="11297"/>
                    <a:pt x="2546" y="11025"/>
                  </a:cubicBezTo>
                  <a:cubicBezTo>
                    <a:pt x="2501" y="10626"/>
                    <a:pt x="2572" y="10233"/>
                    <a:pt x="2604" y="9840"/>
                  </a:cubicBezTo>
                  <a:cubicBezTo>
                    <a:pt x="2630" y="9516"/>
                    <a:pt x="2643" y="9516"/>
                    <a:pt x="2314" y="9466"/>
                  </a:cubicBezTo>
                  <a:cubicBezTo>
                    <a:pt x="1850" y="9390"/>
                    <a:pt x="1379" y="9320"/>
                    <a:pt x="915" y="9250"/>
                  </a:cubicBezTo>
                  <a:cubicBezTo>
                    <a:pt x="683" y="9219"/>
                    <a:pt x="502" y="9073"/>
                    <a:pt x="309" y="8971"/>
                  </a:cubicBezTo>
                  <a:cubicBezTo>
                    <a:pt x="-20" y="8794"/>
                    <a:pt x="-7" y="8794"/>
                    <a:pt x="70" y="8439"/>
                  </a:cubicBezTo>
                  <a:cubicBezTo>
                    <a:pt x="238" y="7691"/>
                    <a:pt x="502" y="6981"/>
                    <a:pt x="799" y="6278"/>
                  </a:cubicBezTo>
                  <a:cubicBezTo>
                    <a:pt x="850" y="6157"/>
                    <a:pt x="915" y="6126"/>
                    <a:pt x="1044" y="6138"/>
                  </a:cubicBezTo>
                  <a:cubicBezTo>
                    <a:pt x="1489" y="6176"/>
                    <a:pt x="1908" y="6265"/>
                    <a:pt x="2295" y="6493"/>
                  </a:cubicBezTo>
                  <a:cubicBezTo>
                    <a:pt x="2611" y="6677"/>
                    <a:pt x="2952" y="6823"/>
                    <a:pt x="3281" y="6994"/>
                  </a:cubicBezTo>
                  <a:cubicBezTo>
                    <a:pt x="3391" y="7051"/>
                    <a:pt x="3462" y="7051"/>
                    <a:pt x="3526" y="6930"/>
                  </a:cubicBezTo>
                  <a:cubicBezTo>
                    <a:pt x="3887" y="6284"/>
                    <a:pt x="4326" y="5695"/>
                    <a:pt x="4835" y="5156"/>
                  </a:cubicBezTo>
                  <a:cubicBezTo>
                    <a:pt x="4919" y="5067"/>
                    <a:pt x="4913" y="5023"/>
                    <a:pt x="4829" y="4940"/>
                  </a:cubicBezTo>
                  <a:cubicBezTo>
                    <a:pt x="4448" y="4573"/>
                    <a:pt x="4068" y="4205"/>
                    <a:pt x="3700" y="3831"/>
                  </a:cubicBezTo>
                  <a:cubicBezTo>
                    <a:pt x="3468" y="3597"/>
                    <a:pt x="3397" y="3267"/>
                    <a:pt x="3249" y="2982"/>
                  </a:cubicBezTo>
                  <a:cubicBezTo>
                    <a:pt x="3223" y="2931"/>
                    <a:pt x="3268" y="2893"/>
                    <a:pt x="3307" y="2861"/>
                  </a:cubicBezTo>
                  <a:cubicBezTo>
                    <a:pt x="3971" y="2285"/>
                    <a:pt x="4674" y="1771"/>
                    <a:pt x="5441" y="1340"/>
                  </a:cubicBezTo>
                  <a:cubicBezTo>
                    <a:pt x="5512" y="1296"/>
                    <a:pt x="5564" y="1302"/>
                    <a:pt x="5628" y="1359"/>
                  </a:cubicBezTo>
                  <a:cubicBezTo>
                    <a:pt x="5983" y="1657"/>
                    <a:pt x="6299" y="1974"/>
                    <a:pt x="6479" y="2411"/>
                  </a:cubicBezTo>
                  <a:cubicBezTo>
                    <a:pt x="6628" y="2754"/>
                    <a:pt x="6821" y="3077"/>
                    <a:pt x="6995" y="3413"/>
                  </a:cubicBezTo>
                  <a:cubicBezTo>
                    <a:pt x="7040" y="3502"/>
                    <a:pt x="7085" y="3527"/>
                    <a:pt x="7182" y="3483"/>
                  </a:cubicBezTo>
                  <a:cubicBezTo>
                    <a:pt x="7866" y="3166"/>
                    <a:pt x="8575" y="2931"/>
                    <a:pt x="9323" y="2798"/>
                  </a:cubicBezTo>
                  <a:cubicBezTo>
                    <a:pt x="9452" y="2773"/>
                    <a:pt x="9471" y="2703"/>
                    <a:pt x="9452" y="2595"/>
                  </a:cubicBezTo>
                  <a:cubicBezTo>
                    <a:pt x="9368" y="2107"/>
                    <a:pt x="9291" y="1613"/>
                    <a:pt x="9213" y="1125"/>
                  </a:cubicBezTo>
                  <a:cubicBezTo>
                    <a:pt x="9155" y="776"/>
                    <a:pt x="9291" y="459"/>
                    <a:pt x="9349" y="130"/>
                  </a:cubicBezTo>
                  <a:cubicBezTo>
                    <a:pt x="9361" y="66"/>
                    <a:pt x="9420" y="54"/>
                    <a:pt x="9478" y="54"/>
                  </a:cubicBezTo>
                  <a:cubicBezTo>
                    <a:pt x="9968" y="54"/>
                    <a:pt x="10471" y="-16"/>
                    <a:pt x="10993" y="3"/>
                  </a:cubicBezTo>
                  <a:close/>
                  <a:moveTo>
                    <a:pt x="10767" y="17319"/>
                  </a:moveTo>
                  <a:cubicBezTo>
                    <a:pt x="14442" y="17287"/>
                    <a:pt x="17395" y="14447"/>
                    <a:pt x="17402" y="10803"/>
                  </a:cubicBezTo>
                  <a:cubicBezTo>
                    <a:pt x="17408" y="7197"/>
                    <a:pt x="14500" y="4288"/>
                    <a:pt x="10780" y="4281"/>
                  </a:cubicBezTo>
                  <a:cubicBezTo>
                    <a:pt x="7098" y="4275"/>
                    <a:pt x="4139" y="7146"/>
                    <a:pt x="4139" y="10803"/>
                  </a:cubicBezTo>
                  <a:cubicBezTo>
                    <a:pt x="4139" y="14416"/>
                    <a:pt x="7073" y="17280"/>
                    <a:pt x="10767" y="17319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sp>
          <p:nvSpPr>
            <p:cNvPr id="1983" name="Freeform: Shape 8"/>
            <p:cNvSpPr/>
            <p:nvPr/>
          </p:nvSpPr>
          <p:spPr>
            <a:xfrm>
              <a:off x="3448299" y="1264136"/>
              <a:ext cx="642804" cy="6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56" extrusionOk="0">
                  <a:moveTo>
                    <a:pt x="11840" y="17547"/>
                  </a:moveTo>
                  <a:cubicBezTo>
                    <a:pt x="11119" y="17699"/>
                    <a:pt x="10389" y="17645"/>
                    <a:pt x="9668" y="17547"/>
                  </a:cubicBezTo>
                  <a:cubicBezTo>
                    <a:pt x="9499" y="17529"/>
                    <a:pt x="9445" y="17583"/>
                    <a:pt x="9419" y="17734"/>
                  </a:cubicBezTo>
                  <a:cubicBezTo>
                    <a:pt x="9356" y="18091"/>
                    <a:pt x="9267" y="18447"/>
                    <a:pt x="9214" y="18804"/>
                  </a:cubicBezTo>
                  <a:cubicBezTo>
                    <a:pt x="9143" y="19303"/>
                    <a:pt x="8964" y="19757"/>
                    <a:pt x="8724" y="20203"/>
                  </a:cubicBezTo>
                  <a:cubicBezTo>
                    <a:pt x="8502" y="20595"/>
                    <a:pt x="8306" y="21005"/>
                    <a:pt x="8101" y="21415"/>
                  </a:cubicBezTo>
                  <a:cubicBezTo>
                    <a:pt x="8039" y="21548"/>
                    <a:pt x="7958" y="21575"/>
                    <a:pt x="7816" y="21530"/>
                  </a:cubicBezTo>
                  <a:cubicBezTo>
                    <a:pt x="6934" y="21263"/>
                    <a:pt x="6089" y="20916"/>
                    <a:pt x="5270" y="20479"/>
                  </a:cubicBezTo>
                  <a:cubicBezTo>
                    <a:pt x="5127" y="20408"/>
                    <a:pt x="5100" y="20327"/>
                    <a:pt x="5145" y="20176"/>
                  </a:cubicBezTo>
                  <a:cubicBezTo>
                    <a:pt x="5359" y="19552"/>
                    <a:pt x="5554" y="18920"/>
                    <a:pt x="5759" y="18296"/>
                  </a:cubicBezTo>
                  <a:cubicBezTo>
                    <a:pt x="5795" y="18198"/>
                    <a:pt x="5848" y="18109"/>
                    <a:pt x="5902" y="18020"/>
                  </a:cubicBezTo>
                  <a:cubicBezTo>
                    <a:pt x="6213" y="17556"/>
                    <a:pt x="6516" y="17093"/>
                    <a:pt x="6828" y="16629"/>
                  </a:cubicBezTo>
                  <a:cubicBezTo>
                    <a:pt x="6899" y="16523"/>
                    <a:pt x="6899" y="16451"/>
                    <a:pt x="6792" y="16371"/>
                  </a:cubicBezTo>
                  <a:cubicBezTo>
                    <a:pt x="6160" y="15917"/>
                    <a:pt x="5626" y="15364"/>
                    <a:pt x="5163" y="14740"/>
                  </a:cubicBezTo>
                  <a:cubicBezTo>
                    <a:pt x="5091" y="14642"/>
                    <a:pt x="5020" y="14642"/>
                    <a:pt x="4922" y="14705"/>
                  </a:cubicBezTo>
                  <a:cubicBezTo>
                    <a:pt x="4611" y="14919"/>
                    <a:pt x="4281" y="15115"/>
                    <a:pt x="3979" y="15337"/>
                  </a:cubicBezTo>
                  <a:cubicBezTo>
                    <a:pt x="3551" y="15658"/>
                    <a:pt x="3079" y="15863"/>
                    <a:pt x="2563" y="16006"/>
                  </a:cubicBezTo>
                  <a:cubicBezTo>
                    <a:pt x="2153" y="16122"/>
                    <a:pt x="1753" y="16264"/>
                    <a:pt x="1361" y="16398"/>
                  </a:cubicBezTo>
                  <a:cubicBezTo>
                    <a:pt x="1227" y="16442"/>
                    <a:pt x="1147" y="16416"/>
                    <a:pt x="1076" y="16282"/>
                  </a:cubicBezTo>
                  <a:cubicBezTo>
                    <a:pt x="631" y="15462"/>
                    <a:pt x="275" y="14607"/>
                    <a:pt x="16" y="13716"/>
                  </a:cubicBezTo>
                  <a:cubicBezTo>
                    <a:pt x="-19" y="13582"/>
                    <a:pt x="-1" y="13511"/>
                    <a:pt x="123" y="13448"/>
                  </a:cubicBezTo>
                  <a:cubicBezTo>
                    <a:pt x="738" y="13136"/>
                    <a:pt x="1343" y="12798"/>
                    <a:pt x="1975" y="12522"/>
                  </a:cubicBezTo>
                  <a:cubicBezTo>
                    <a:pt x="2376" y="12343"/>
                    <a:pt x="2839" y="12334"/>
                    <a:pt x="3275" y="12236"/>
                  </a:cubicBezTo>
                  <a:cubicBezTo>
                    <a:pt x="3453" y="12192"/>
                    <a:pt x="3640" y="12165"/>
                    <a:pt x="3818" y="12129"/>
                  </a:cubicBezTo>
                  <a:cubicBezTo>
                    <a:pt x="3952" y="12103"/>
                    <a:pt x="4023" y="12058"/>
                    <a:pt x="3996" y="11898"/>
                  </a:cubicBezTo>
                  <a:cubicBezTo>
                    <a:pt x="3952" y="11568"/>
                    <a:pt x="3916" y="11238"/>
                    <a:pt x="3898" y="10900"/>
                  </a:cubicBezTo>
                  <a:cubicBezTo>
                    <a:pt x="3881" y="10481"/>
                    <a:pt x="3961" y="10071"/>
                    <a:pt x="3996" y="9661"/>
                  </a:cubicBezTo>
                  <a:cubicBezTo>
                    <a:pt x="4014" y="9492"/>
                    <a:pt x="3952" y="9438"/>
                    <a:pt x="3809" y="9412"/>
                  </a:cubicBezTo>
                  <a:cubicBezTo>
                    <a:pt x="3533" y="9367"/>
                    <a:pt x="3257" y="9287"/>
                    <a:pt x="2981" y="9251"/>
                  </a:cubicBezTo>
                  <a:cubicBezTo>
                    <a:pt x="2046" y="9162"/>
                    <a:pt x="1281" y="8672"/>
                    <a:pt x="479" y="8262"/>
                  </a:cubicBezTo>
                  <a:cubicBezTo>
                    <a:pt x="-37" y="8004"/>
                    <a:pt x="-19" y="8004"/>
                    <a:pt x="141" y="7451"/>
                  </a:cubicBezTo>
                  <a:cubicBezTo>
                    <a:pt x="364" y="6685"/>
                    <a:pt x="720" y="5972"/>
                    <a:pt x="1076" y="5268"/>
                  </a:cubicBezTo>
                  <a:cubicBezTo>
                    <a:pt x="1147" y="5125"/>
                    <a:pt x="1227" y="5099"/>
                    <a:pt x="1379" y="5143"/>
                  </a:cubicBezTo>
                  <a:cubicBezTo>
                    <a:pt x="2002" y="5357"/>
                    <a:pt x="2634" y="5553"/>
                    <a:pt x="3257" y="5758"/>
                  </a:cubicBezTo>
                  <a:cubicBezTo>
                    <a:pt x="3355" y="5794"/>
                    <a:pt x="3444" y="5847"/>
                    <a:pt x="3533" y="5901"/>
                  </a:cubicBezTo>
                  <a:cubicBezTo>
                    <a:pt x="3996" y="6213"/>
                    <a:pt x="4459" y="6516"/>
                    <a:pt x="4922" y="6827"/>
                  </a:cubicBezTo>
                  <a:cubicBezTo>
                    <a:pt x="5029" y="6899"/>
                    <a:pt x="5100" y="6899"/>
                    <a:pt x="5180" y="6792"/>
                  </a:cubicBezTo>
                  <a:cubicBezTo>
                    <a:pt x="5635" y="6168"/>
                    <a:pt x="6169" y="5633"/>
                    <a:pt x="6792" y="5179"/>
                  </a:cubicBezTo>
                  <a:cubicBezTo>
                    <a:pt x="6908" y="5090"/>
                    <a:pt x="6899" y="5019"/>
                    <a:pt x="6828" y="4903"/>
                  </a:cubicBezTo>
                  <a:cubicBezTo>
                    <a:pt x="6578" y="4546"/>
                    <a:pt x="6347" y="4172"/>
                    <a:pt x="6098" y="3816"/>
                  </a:cubicBezTo>
                  <a:cubicBezTo>
                    <a:pt x="5875" y="3504"/>
                    <a:pt x="5724" y="3165"/>
                    <a:pt x="5617" y="2800"/>
                  </a:cubicBezTo>
                  <a:cubicBezTo>
                    <a:pt x="5483" y="2336"/>
                    <a:pt x="5332" y="1882"/>
                    <a:pt x="5172" y="1427"/>
                  </a:cubicBezTo>
                  <a:cubicBezTo>
                    <a:pt x="5109" y="1249"/>
                    <a:pt x="5136" y="1151"/>
                    <a:pt x="5314" y="1062"/>
                  </a:cubicBezTo>
                  <a:cubicBezTo>
                    <a:pt x="6106" y="643"/>
                    <a:pt x="6934" y="296"/>
                    <a:pt x="7798" y="37"/>
                  </a:cubicBezTo>
                  <a:cubicBezTo>
                    <a:pt x="7958" y="-7"/>
                    <a:pt x="8039" y="11"/>
                    <a:pt x="8119" y="162"/>
                  </a:cubicBezTo>
                  <a:cubicBezTo>
                    <a:pt x="8412" y="750"/>
                    <a:pt x="8724" y="1338"/>
                    <a:pt x="9009" y="1926"/>
                  </a:cubicBezTo>
                  <a:cubicBezTo>
                    <a:pt x="9178" y="2283"/>
                    <a:pt x="9187" y="2693"/>
                    <a:pt x="9276" y="3067"/>
                  </a:cubicBezTo>
                  <a:cubicBezTo>
                    <a:pt x="9338" y="3326"/>
                    <a:pt x="9383" y="3593"/>
                    <a:pt x="9436" y="3851"/>
                  </a:cubicBezTo>
                  <a:cubicBezTo>
                    <a:pt x="9463" y="3976"/>
                    <a:pt x="9508" y="4021"/>
                    <a:pt x="9650" y="4003"/>
                  </a:cubicBezTo>
                  <a:cubicBezTo>
                    <a:pt x="10398" y="3896"/>
                    <a:pt x="11137" y="3887"/>
                    <a:pt x="11885" y="4003"/>
                  </a:cubicBezTo>
                  <a:cubicBezTo>
                    <a:pt x="12063" y="4029"/>
                    <a:pt x="12116" y="3967"/>
                    <a:pt x="12152" y="3807"/>
                  </a:cubicBezTo>
                  <a:cubicBezTo>
                    <a:pt x="12214" y="3441"/>
                    <a:pt x="12312" y="3085"/>
                    <a:pt x="12366" y="2711"/>
                  </a:cubicBezTo>
                  <a:cubicBezTo>
                    <a:pt x="12437" y="2229"/>
                    <a:pt x="12606" y="1793"/>
                    <a:pt x="12829" y="1374"/>
                  </a:cubicBezTo>
                  <a:cubicBezTo>
                    <a:pt x="13051" y="973"/>
                    <a:pt x="13256" y="554"/>
                    <a:pt x="13461" y="144"/>
                  </a:cubicBezTo>
                  <a:cubicBezTo>
                    <a:pt x="13532" y="2"/>
                    <a:pt x="13603" y="-25"/>
                    <a:pt x="13755" y="20"/>
                  </a:cubicBezTo>
                  <a:cubicBezTo>
                    <a:pt x="14636" y="287"/>
                    <a:pt x="15482" y="634"/>
                    <a:pt x="16292" y="1080"/>
                  </a:cubicBezTo>
                  <a:cubicBezTo>
                    <a:pt x="16426" y="1151"/>
                    <a:pt x="16461" y="1223"/>
                    <a:pt x="16408" y="1365"/>
                  </a:cubicBezTo>
                  <a:cubicBezTo>
                    <a:pt x="16194" y="1998"/>
                    <a:pt x="15998" y="2639"/>
                    <a:pt x="15785" y="3272"/>
                  </a:cubicBezTo>
                  <a:cubicBezTo>
                    <a:pt x="15749" y="3370"/>
                    <a:pt x="15696" y="3459"/>
                    <a:pt x="15642" y="3548"/>
                  </a:cubicBezTo>
                  <a:cubicBezTo>
                    <a:pt x="15339" y="4003"/>
                    <a:pt x="15037" y="4466"/>
                    <a:pt x="14725" y="4921"/>
                  </a:cubicBezTo>
                  <a:cubicBezTo>
                    <a:pt x="14645" y="5036"/>
                    <a:pt x="14654" y="5117"/>
                    <a:pt x="14761" y="5197"/>
                  </a:cubicBezTo>
                  <a:cubicBezTo>
                    <a:pt x="15384" y="5651"/>
                    <a:pt x="15918" y="6195"/>
                    <a:pt x="16372" y="6810"/>
                  </a:cubicBezTo>
                  <a:cubicBezTo>
                    <a:pt x="16452" y="6926"/>
                    <a:pt x="16524" y="6917"/>
                    <a:pt x="16630" y="6845"/>
                  </a:cubicBezTo>
                  <a:cubicBezTo>
                    <a:pt x="16933" y="6640"/>
                    <a:pt x="17245" y="6453"/>
                    <a:pt x="17530" y="6230"/>
                  </a:cubicBezTo>
                  <a:cubicBezTo>
                    <a:pt x="17966" y="5901"/>
                    <a:pt x="18456" y="5687"/>
                    <a:pt x="18981" y="5535"/>
                  </a:cubicBezTo>
                  <a:cubicBezTo>
                    <a:pt x="19382" y="5428"/>
                    <a:pt x="19773" y="5286"/>
                    <a:pt x="20165" y="5152"/>
                  </a:cubicBezTo>
                  <a:cubicBezTo>
                    <a:pt x="20317" y="5099"/>
                    <a:pt x="20388" y="5134"/>
                    <a:pt x="20468" y="5277"/>
                  </a:cubicBezTo>
                  <a:cubicBezTo>
                    <a:pt x="20904" y="6088"/>
                    <a:pt x="21260" y="6934"/>
                    <a:pt x="21518" y="7825"/>
                  </a:cubicBezTo>
                  <a:cubicBezTo>
                    <a:pt x="21563" y="7968"/>
                    <a:pt x="21527" y="8039"/>
                    <a:pt x="21403" y="8111"/>
                  </a:cubicBezTo>
                  <a:cubicBezTo>
                    <a:pt x="20797" y="8414"/>
                    <a:pt x="20210" y="8743"/>
                    <a:pt x="19595" y="9020"/>
                  </a:cubicBezTo>
                  <a:cubicBezTo>
                    <a:pt x="19186" y="9207"/>
                    <a:pt x="18714" y="9216"/>
                    <a:pt x="18278" y="9323"/>
                  </a:cubicBezTo>
                  <a:cubicBezTo>
                    <a:pt x="18171" y="9349"/>
                    <a:pt x="18055" y="9367"/>
                    <a:pt x="17948" y="9385"/>
                  </a:cubicBezTo>
                  <a:cubicBezTo>
                    <a:pt x="17530" y="9474"/>
                    <a:pt x="17503" y="9474"/>
                    <a:pt x="17565" y="9893"/>
                  </a:cubicBezTo>
                  <a:cubicBezTo>
                    <a:pt x="17672" y="10561"/>
                    <a:pt x="17628" y="11221"/>
                    <a:pt x="17539" y="11889"/>
                  </a:cubicBezTo>
                  <a:cubicBezTo>
                    <a:pt x="17512" y="12076"/>
                    <a:pt x="17592" y="12121"/>
                    <a:pt x="17743" y="12147"/>
                  </a:cubicBezTo>
                  <a:cubicBezTo>
                    <a:pt x="18260" y="12245"/>
                    <a:pt x="18776" y="12352"/>
                    <a:pt x="19293" y="12450"/>
                  </a:cubicBezTo>
                  <a:cubicBezTo>
                    <a:pt x="19444" y="12477"/>
                    <a:pt x="19578" y="12530"/>
                    <a:pt x="19711" y="12593"/>
                  </a:cubicBezTo>
                  <a:cubicBezTo>
                    <a:pt x="20254" y="12878"/>
                    <a:pt x="20806" y="13163"/>
                    <a:pt x="21358" y="13430"/>
                  </a:cubicBezTo>
                  <a:cubicBezTo>
                    <a:pt x="21518" y="13511"/>
                    <a:pt x="21563" y="13591"/>
                    <a:pt x="21510" y="13778"/>
                  </a:cubicBezTo>
                  <a:cubicBezTo>
                    <a:pt x="21251" y="14642"/>
                    <a:pt x="20904" y="15462"/>
                    <a:pt x="20477" y="16264"/>
                  </a:cubicBezTo>
                  <a:cubicBezTo>
                    <a:pt x="20397" y="16416"/>
                    <a:pt x="20317" y="16469"/>
                    <a:pt x="20147" y="16407"/>
                  </a:cubicBezTo>
                  <a:cubicBezTo>
                    <a:pt x="19542" y="16202"/>
                    <a:pt x="18936" y="16006"/>
                    <a:pt x="18331" y="15810"/>
                  </a:cubicBezTo>
                  <a:cubicBezTo>
                    <a:pt x="18206" y="15774"/>
                    <a:pt x="18100" y="15712"/>
                    <a:pt x="17993" y="15640"/>
                  </a:cubicBezTo>
                  <a:cubicBezTo>
                    <a:pt x="17539" y="15337"/>
                    <a:pt x="17076" y="15034"/>
                    <a:pt x="16622" y="14723"/>
                  </a:cubicBezTo>
                  <a:cubicBezTo>
                    <a:pt x="16506" y="14642"/>
                    <a:pt x="16435" y="14651"/>
                    <a:pt x="16346" y="14767"/>
                  </a:cubicBezTo>
                  <a:cubicBezTo>
                    <a:pt x="15900" y="15373"/>
                    <a:pt x="15375" y="15908"/>
                    <a:pt x="14770" y="16353"/>
                  </a:cubicBezTo>
                  <a:cubicBezTo>
                    <a:pt x="14627" y="16460"/>
                    <a:pt x="14636" y="16549"/>
                    <a:pt x="14734" y="16683"/>
                  </a:cubicBezTo>
                  <a:cubicBezTo>
                    <a:pt x="14957" y="16995"/>
                    <a:pt x="15144" y="17316"/>
                    <a:pt x="15366" y="17627"/>
                  </a:cubicBezTo>
                  <a:cubicBezTo>
                    <a:pt x="15642" y="18011"/>
                    <a:pt x="15838" y="18429"/>
                    <a:pt x="15963" y="18884"/>
                  </a:cubicBezTo>
                  <a:cubicBezTo>
                    <a:pt x="16087" y="19329"/>
                    <a:pt x="16239" y="19757"/>
                    <a:pt x="16390" y="20194"/>
                  </a:cubicBezTo>
                  <a:cubicBezTo>
                    <a:pt x="16435" y="20327"/>
                    <a:pt x="16408" y="20408"/>
                    <a:pt x="16274" y="20479"/>
                  </a:cubicBezTo>
                  <a:cubicBezTo>
                    <a:pt x="15455" y="20924"/>
                    <a:pt x="14600" y="21281"/>
                    <a:pt x="13710" y="21539"/>
                  </a:cubicBezTo>
                  <a:cubicBezTo>
                    <a:pt x="13577" y="21575"/>
                    <a:pt x="13505" y="21557"/>
                    <a:pt x="13443" y="21432"/>
                  </a:cubicBezTo>
                  <a:cubicBezTo>
                    <a:pt x="13131" y="20818"/>
                    <a:pt x="12811" y="20203"/>
                    <a:pt x="12508" y="19588"/>
                  </a:cubicBezTo>
                  <a:cubicBezTo>
                    <a:pt x="12428" y="19436"/>
                    <a:pt x="12428" y="19258"/>
                    <a:pt x="12392" y="19089"/>
                  </a:cubicBezTo>
                  <a:cubicBezTo>
                    <a:pt x="12303" y="18661"/>
                    <a:pt x="12223" y="18233"/>
                    <a:pt x="12134" y="17806"/>
                  </a:cubicBezTo>
                  <a:cubicBezTo>
                    <a:pt x="12090" y="17538"/>
                    <a:pt x="12099" y="17538"/>
                    <a:pt x="11840" y="17547"/>
                  </a:cubicBezTo>
                  <a:close/>
                  <a:moveTo>
                    <a:pt x="10772" y="13662"/>
                  </a:moveTo>
                  <a:cubicBezTo>
                    <a:pt x="12428" y="13618"/>
                    <a:pt x="13657" y="12379"/>
                    <a:pt x="13648" y="10775"/>
                  </a:cubicBezTo>
                  <a:cubicBezTo>
                    <a:pt x="13639" y="9135"/>
                    <a:pt x="12383" y="7906"/>
                    <a:pt x="10772" y="7915"/>
                  </a:cubicBezTo>
                  <a:cubicBezTo>
                    <a:pt x="9151" y="7915"/>
                    <a:pt x="7905" y="9162"/>
                    <a:pt x="7905" y="10784"/>
                  </a:cubicBezTo>
                  <a:cubicBezTo>
                    <a:pt x="7905" y="12406"/>
                    <a:pt x="9160" y="13618"/>
                    <a:pt x="10772" y="1366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1989" name="Group 9"/>
            <p:cNvGrpSpPr/>
            <p:nvPr/>
          </p:nvGrpSpPr>
          <p:grpSpPr>
            <a:xfrm>
              <a:off x="601537" y="0"/>
              <a:ext cx="2374240" cy="1805183"/>
              <a:chOff x="0" y="0"/>
              <a:chExt cx="2374239" cy="1805182"/>
            </a:xfrm>
          </p:grpSpPr>
          <p:sp>
            <p:nvSpPr>
              <p:cNvPr id="1984" name="Freeform: Shape 29"/>
              <p:cNvSpPr/>
              <p:nvPr/>
            </p:nvSpPr>
            <p:spPr>
              <a:xfrm rot="2246763">
                <a:off x="864047" y="348110"/>
                <a:ext cx="599359" cy="600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566" extrusionOk="0">
                    <a:moveTo>
                      <a:pt x="11604" y="21559"/>
                    </a:moveTo>
                    <a:cubicBezTo>
                      <a:pt x="11487" y="21588"/>
                      <a:pt x="11436" y="21522"/>
                      <a:pt x="11392" y="21405"/>
                    </a:cubicBezTo>
                    <a:cubicBezTo>
                      <a:pt x="11297" y="21097"/>
                      <a:pt x="11187" y="20790"/>
                      <a:pt x="11084" y="20482"/>
                    </a:cubicBezTo>
                    <a:cubicBezTo>
                      <a:pt x="10996" y="20218"/>
                      <a:pt x="11040" y="19940"/>
                      <a:pt x="11026" y="19662"/>
                    </a:cubicBezTo>
                    <a:cubicBezTo>
                      <a:pt x="11018" y="19442"/>
                      <a:pt x="11011" y="19449"/>
                      <a:pt x="10791" y="19442"/>
                    </a:cubicBezTo>
                    <a:cubicBezTo>
                      <a:pt x="10484" y="19442"/>
                      <a:pt x="10169" y="19420"/>
                      <a:pt x="9861" y="19398"/>
                    </a:cubicBezTo>
                    <a:cubicBezTo>
                      <a:pt x="9700" y="19383"/>
                      <a:pt x="9605" y="19391"/>
                      <a:pt x="9605" y="19588"/>
                    </a:cubicBezTo>
                    <a:cubicBezTo>
                      <a:pt x="9605" y="20218"/>
                      <a:pt x="9304" y="20760"/>
                      <a:pt x="9055" y="21317"/>
                    </a:cubicBezTo>
                    <a:cubicBezTo>
                      <a:pt x="9011" y="21420"/>
                      <a:pt x="8953" y="21442"/>
                      <a:pt x="8843" y="21420"/>
                    </a:cubicBezTo>
                    <a:cubicBezTo>
                      <a:pt x="7898" y="21244"/>
                      <a:pt x="6990" y="20943"/>
                      <a:pt x="6111" y="20548"/>
                    </a:cubicBezTo>
                    <a:cubicBezTo>
                      <a:pt x="6008" y="20497"/>
                      <a:pt x="5964" y="20445"/>
                      <a:pt x="5994" y="20321"/>
                    </a:cubicBezTo>
                    <a:cubicBezTo>
                      <a:pt x="6067" y="20006"/>
                      <a:pt x="6118" y="19684"/>
                      <a:pt x="6184" y="19369"/>
                    </a:cubicBezTo>
                    <a:cubicBezTo>
                      <a:pt x="6243" y="19083"/>
                      <a:pt x="6426" y="18849"/>
                      <a:pt x="6558" y="18600"/>
                    </a:cubicBezTo>
                    <a:cubicBezTo>
                      <a:pt x="6631" y="18460"/>
                      <a:pt x="6616" y="18395"/>
                      <a:pt x="6477" y="18314"/>
                    </a:cubicBezTo>
                    <a:cubicBezTo>
                      <a:pt x="6184" y="18145"/>
                      <a:pt x="5899" y="17955"/>
                      <a:pt x="5613" y="17765"/>
                    </a:cubicBezTo>
                    <a:cubicBezTo>
                      <a:pt x="5510" y="17691"/>
                      <a:pt x="5444" y="17691"/>
                      <a:pt x="5378" y="17801"/>
                    </a:cubicBezTo>
                    <a:cubicBezTo>
                      <a:pt x="5056" y="18358"/>
                      <a:pt x="4529" y="18702"/>
                      <a:pt x="4023" y="19054"/>
                    </a:cubicBezTo>
                    <a:cubicBezTo>
                      <a:pt x="3921" y="19120"/>
                      <a:pt x="3862" y="19112"/>
                      <a:pt x="3774" y="19039"/>
                    </a:cubicBezTo>
                    <a:cubicBezTo>
                      <a:pt x="3042" y="18416"/>
                      <a:pt x="2405" y="17699"/>
                      <a:pt x="1848" y="16915"/>
                    </a:cubicBezTo>
                    <a:cubicBezTo>
                      <a:pt x="1782" y="16827"/>
                      <a:pt x="1775" y="16761"/>
                      <a:pt x="1855" y="16673"/>
                    </a:cubicBezTo>
                    <a:cubicBezTo>
                      <a:pt x="2082" y="16424"/>
                      <a:pt x="2288" y="16161"/>
                      <a:pt x="2522" y="15919"/>
                    </a:cubicBezTo>
                    <a:cubicBezTo>
                      <a:pt x="2712" y="15721"/>
                      <a:pt x="2969" y="15604"/>
                      <a:pt x="3203" y="15465"/>
                    </a:cubicBezTo>
                    <a:cubicBezTo>
                      <a:pt x="3357" y="15377"/>
                      <a:pt x="3364" y="15304"/>
                      <a:pt x="3276" y="15150"/>
                    </a:cubicBezTo>
                    <a:cubicBezTo>
                      <a:pt x="3108" y="14864"/>
                      <a:pt x="2961" y="14556"/>
                      <a:pt x="2815" y="14256"/>
                    </a:cubicBezTo>
                    <a:cubicBezTo>
                      <a:pt x="2764" y="14154"/>
                      <a:pt x="2727" y="14102"/>
                      <a:pt x="2610" y="14168"/>
                    </a:cubicBezTo>
                    <a:cubicBezTo>
                      <a:pt x="2090" y="14439"/>
                      <a:pt x="1533" y="14549"/>
                      <a:pt x="954" y="14564"/>
                    </a:cubicBezTo>
                    <a:cubicBezTo>
                      <a:pt x="903" y="14564"/>
                      <a:pt x="845" y="14578"/>
                      <a:pt x="793" y="14586"/>
                    </a:cubicBezTo>
                    <a:cubicBezTo>
                      <a:pt x="691" y="14600"/>
                      <a:pt x="625" y="14564"/>
                      <a:pt x="588" y="14454"/>
                    </a:cubicBezTo>
                    <a:cubicBezTo>
                      <a:pt x="303" y="13641"/>
                      <a:pt x="90" y="12806"/>
                      <a:pt x="17" y="11949"/>
                    </a:cubicBezTo>
                    <a:cubicBezTo>
                      <a:pt x="-27" y="11480"/>
                      <a:pt x="-20" y="11487"/>
                      <a:pt x="434" y="11319"/>
                    </a:cubicBezTo>
                    <a:cubicBezTo>
                      <a:pt x="911" y="11136"/>
                      <a:pt x="1401" y="11011"/>
                      <a:pt x="1914" y="11055"/>
                    </a:cubicBezTo>
                    <a:cubicBezTo>
                      <a:pt x="2046" y="11063"/>
                      <a:pt x="2090" y="11004"/>
                      <a:pt x="2090" y="10872"/>
                    </a:cubicBezTo>
                    <a:cubicBezTo>
                      <a:pt x="2090" y="10543"/>
                      <a:pt x="2104" y="10213"/>
                      <a:pt x="2134" y="9883"/>
                    </a:cubicBezTo>
                    <a:cubicBezTo>
                      <a:pt x="2148" y="9737"/>
                      <a:pt x="2141" y="9634"/>
                      <a:pt x="1951" y="9634"/>
                    </a:cubicBezTo>
                    <a:cubicBezTo>
                      <a:pt x="1313" y="9634"/>
                      <a:pt x="764" y="9334"/>
                      <a:pt x="207" y="9078"/>
                    </a:cubicBezTo>
                    <a:cubicBezTo>
                      <a:pt x="112" y="9034"/>
                      <a:pt x="90" y="8975"/>
                      <a:pt x="112" y="8873"/>
                    </a:cubicBezTo>
                    <a:cubicBezTo>
                      <a:pt x="288" y="7928"/>
                      <a:pt x="581" y="7020"/>
                      <a:pt x="984" y="6141"/>
                    </a:cubicBezTo>
                    <a:cubicBezTo>
                      <a:pt x="1035" y="6031"/>
                      <a:pt x="1094" y="5987"/>
                      <a:pt x="1225" y="6016"/>
                    </a:cubicBezTo>
                    <a:cubicBezTo>
                      <a:pt x="1526" y="6082"/>
                      <a:pt x="1833" y="6141"/>
                      <a:pt x="2141" y="6199"/>
                    </a:cubicBezTo>
                    <a:cubicBezTo>
                      <a:pt x="2434" y="6258"/>
                      <a:pt x="2668" y="6441"/>
                      <a:pt x="2932" y="6580"/>
                    </a:cubicBezTo>
                    <a:cubicBezTo>
                      <a:pt x="3079" y="6653"/>
                      <a:pt x="3145" y="6639"/>
                      <a:pt x="3232" y="6492"/>
                    </a:cubicBezTo>
                    <a:cubicBezTo>
                      <a:pt x="3401" y="6199"/>
                      <a:pt x="3591" y="5914"/>
                      <a:pt x="3789" y="5628"/>
                    </a:cubicBezTo>
                    <a:cubicBezTo>
                      <a:pt x="3855" y="5533"/>
                      <a:pt x="3855" y="5467"/>
                      <a:pt x="3752" y="5408"/>
                    </a:cubicBezTo>
                    <a:cubicBezTo>
                      <a:pt x="3196" y="5079"/>
                      <a:pt x="2844" y="4551"/>
                      <a:pt x="2485" y="4038"/>
                    </a:cubicBezTo>
                    <a:cubicBezTo>
                      <a:pt x="2419" y="3943"/>
                      <a:pt x="2427" y="3885"/>
                      <a:pt x="2500" y="3804"/>
                    </a:cubicBezTo>
                    <a:cubicBezTo>
                      <a:pt x="3123" y="3072"/>
                      <a:pt x="3833" y="2434"/>
                      <a:pt x="4617" y="1878"/>
                    </a:cubicBezTo>
                    <a:cubicBezTo>
                      <a:pt x="4712" y="1812"/>
                      <a:pt x="4778" y="1797"/>
                      <a:pt x="4873" y="1885"/>
                    </a:cubicBezTo>
                    <a:cubicBezTo>
                      <a:pt x="5115" y="2105"/>
                      <a:pt x="5371" y="2310"/>
                      <a:pt x="5613" y="2537"/>
                    </a:cubicBezTo>
                    <a:cubicBezTo>
                      <a:pt x="5811" y="2720"/>
                      <a:pt x="5906" y="2969"/>
                      <a:pt x="6052" y="3189"/>
                    </a:cubicBezTo>
                    <a:cubicBezTo>
                      <a:pt x="6213" y="3431"/>
                      <a:pt x="6177" y="3416"/>
                      <a:pt x="6404" y="3284"/>
                    </a:cubicBezTo>
                    <a:cubicBezTo>
                      <a:pt x="6682" y="3123"/>
                      <a:pt x="6975" y="2976"/>
                      <a:pt x="7268" y="2845"/>
                    </a:cubicBezTo>
                    <a:cubicBezTo>
                      <a:pt x="7400" y="2786"/>
                      <a:pt x="7415" y="2727"/>
                      <a:pt x="7356" y="2610"/>
                    </a:cubicBezTo>
                    <a:cubicBezTo>
                      <a:pt x="7085" y="2105"/>
                      <a:pt x="6990" y="1555"/>
                      <a:pt x="6975" y="991"/>
                    </a:cubicBezTo>
                    <a:cubicBezTo>
                      <a:pt x="6975" y="940"/>
                      <a:pt x="6961" y="882"/>
                      <a:pt x="6953" y="830"/>
                    </a:cubicBezTo>
                    <a:cubicBezTo>
                      <a:pt x="6931" y="713"/>
                      <a:pt x="6975" y="655"/>
                      <a:pt x="7092" y="611"/>
                    </a:cubicBezTo>
                    <a:cubicBezTo>
                      <a:pt x="7993" y="288"/>
                      <a:pt x="8924" y="91"/>
                      <a:pt x="9876" y="3"/>
                    </a:cubicBezTo>
                    <a:cubicBezTo>
                      <a:pt x="10022" y="-12"/>
                      <a:pt x="10088" y="32"/>
                      <a:pt x="10125" y="171"/>
                    </a:cubicBezTo>
                    <a:cubicBezTo>
                      <a:pt x="10154" y="281"/>
                      <a:pt x="10191" y="391"/>
                      <a:pt x="10235" y="501"/>
                    </a:cubicBezTo>
                    <a:cubicBezTo>
                      <a:pt x="10425" y="955"/>
                      <a:pt x="10520" y="1416"/>
                      <a:pt x="10484" y="1907"/>
                    </a:cubicBezTo>
                    <a:cubicBezTo>
                      <a:pt x="10469" y="2068"/>
                      <a:pt x="10535" y="2112"/>
                      <a:pt x="10696" y="2112"/>
                    </a:cubicBezTo>
                    <a:cubicBezTo>
                      <a:pt x="11011" y="2105"/>
                      <a:pt x="11326" y="2127"/>
                      <a:pt x="11648" y="2156"/>
                    </a:cubicBezTo>
                    <a:cubicBezTo>
                      <a:pt x="11809" y="2171"/>
                      <a:pt x="11905" y="2163"/>
                      <a:pt x="11905" y="1966"/>
                    </a:cubicBezTo>
                    <a:cubicBezTo>
                      <a:pt x="11905" y="1336"/>
                      <a:pt x="12205" y="794"/>
                      <a:pt x="12454" y="237"/>
                    </a:cubicBezTo>
                    <a:cubicBezTo>
                      <a:pt x="12498" y="134"/>
                      <a:pt x="12564" y="113"/>
                      <a:pt x="12666" y="134"/>
                    </a:cubicBezTo>
                    <a:cubicBezTo>
                      <a:pt x="13611" y="310"/>
                      <a:pt x="14519" y="603"/>
                      <a:pt x="15398" y="1006"/>
                    </a:cubicBezTo>
                    <a:cubicBezTo>
                      <a:pt x="15501" y="1057"/>
                      <a:pt x="15545" y="1116"/>
                      <a:pt x="15516" y="1233"/>
                    </a:cubicBezTo>
                    <a:cubicBezTo>
                      <a:pt x="15450" y="1541"/>
                      <a:pt x="15391" y="1856"/>
                      <a:pt x="15325" y="2163"/>
                    </a:cubicBezTo>
                    <a:cubicBezTo>
                      <a:pt x="15267" y="2449"/>
                      <a:pt x="15083" y="2683"/>
                      <a:pt x="14952" y="2932"/>
                    </a:cubicBezTo>
                    <a:cubicBezTo>
                      <a:pt x="14871" y="3086"/>
                      <a:pt x="14886" y="3160"/>
                      <a:pt x="15047" y="3240"/>
                    </a:cubicBezTo>
                    <a:cubicBezTo>
                      <a:pt x="15333" y="3401"/>
                      <a:pt x="15611" y="3584"/>
                      <a:pt x="15875" y="3775"/>
                    </a:cubicBezTo>
                    <a:cubicBezTo>
                      <a:pt x="15992" y="3863"/>
                      <a:pt x="16058" y="3855"/>
                      <a:pt x="16131" y="3731"/>
                    </a:cubicBezTo>
                    <a:cubicBezTo>
                      <a:pt x="16453" y="3174"/>
                      <a:pt x="16988" y="2837"/>
                      <a:pt x="17493" y="2478"/>
                    </a:cubicBezTo>
                    <a:cubicBezTo>
                      <a:pt x="17581" y="2420"/>
                      <a:pt x="17640" y="2427"/>
                      <a:pt x="17713" y="2493"/>
                    </a:cubicBezTo>
                    <a:cubicBezTo>
                      <a:pt x="18453" y="3123"/>
                      <a:pt x="19097" y="3833"/>
                      <a:pt x="19654" y="4624"/>
                    </a:cubicBezTo>
                    <a:cubicBezTo>
                      <a:pt x="19720" y="4712"/>
                      <a:pt x="19727" y="4778"/>
                      <a:pt x="19647" y="4866"/>
                    </a:cubicBezTo>
                    <a:cubicBezTo>
                      <a:pt x="19420" y="5122"/>
                      <a:pt x="19200" y="5386"/>
                      <a:pt x="18965" y="5635"/>
                    </a:cubicBezTo>
                    <a:cubicBezTo>
                      <a:pt x="18790" y="5818"/>
                      <a:pt x="18541" y="5921"/>
                      <a:pt x="18328" y="6060"/>
                    </a:cubicBezTo>
                    <a:cubicBezTo>
                      <a:pt x="18123" y="6199"/>
                      <a:pt x="18123" y="6192"/>
                      <a:pt x="18240" y="6404"/>
                    </a:cubicBezTo>
                    <a:cubicBezTo>
                      <a:pt x="18394" y="6697"/>
                      <a:pt x="18548" y="6990"/>
                      <a:pt x="18687" y="7283"/>
                    </a:cubicBezTo>
                    <a:cubicBezTo>
                      <a:pt x="18738" y="7386"/>
                      <a:pt x="18782" y="7430"/>
                      <a:pt x="18892" y="7371"/>
                    </a:cubicBezTo>
                    <a:cubicBezTo>
                      <a:pt x="19412" y="7100"/>
                      <a:pt x="19969" y="6990"/>
                      <a:pt x="20548" y="6976"/>
                    </a:cubicBezTo>
                    <a:cubicBezTo>
                      <a:pt x="20599" y="6976"/>
                      <a:pt x="20657" y="6961"/>
                      <a:pt x="20709" y="6954"/>
                    </a:cubicBezTo>
                    <a:cubicBezTo>
                      <a:pt x="20819" y="6939"/>
                      <a:pt x="20877" y="6976"/>
                      <a:pt x="20914" y="7085"/>
                    </a:cubicBezTo>
                    <a:cubicBezTo>
                      <a:pt x="21199" y="7898"/>
                      <a:pt x="21412" y="8733"/>
                      <a:pt x="21485" y="9590"/>
                    </a:cubicBezTo>
                    <a:cubicBezTo>
                      <a:pt x="21485" y="9605"/>
                      <a:pt x="21485" y="9627"/>
                      <a:pt x="21492" y="9642"/>
                    </a:cubicBezTo>
                    <a:cubicBezTo>
                      <a:pt x="21558" y="10140"/>
                      <a:pt x="21573" y="10023"/>
                      <a:pt x="21156" y="10184"/>
                    </a:cubicBezTo>
                    <a:cubicBezTo>
                      <a:pt x="20650" y="10374"/>
                      <a:pt x="20137" y="10528"/>
                      <a:pt x="19588" y="10477"/>
                    </a:cubicBezTo>
                    <a:cubicBezTo>
                      <a:pt x="19464" y="10462"/>
                      <a:pt x="19420" y="10513"/>
                      <a:pt x="19412" y="10645"/>
                    </a:cubicBezTo>
                    <a:cubicBezTo>
                      <a:pt x="19405" y="10989"/>
                      <a:pt x="19390" y="11326"/>
                      <a:pt x="19361" y="11671"/>
                    </a:cubicBezTo>
                    <a:cubicBezTo>
                      <a:pt x="19354" y="11810"/>
                      <a:pt x="19361" y="11898"/>
                      <a:pt x="19529" y="11898"/>
                    </a:cubicBezTo>
                    <a:cubicBezTo>
                      <a:pt x="20167" y="11898"/>
                      <a:pt x="20716" y="12191"/>
                      <a:pt x="21273" y="12447"/>
                    </a:cubicBezTo>
                    <a:cubicBezTo>
                      <a:pt x="21368" y="12491"/>
                      <a:pt x="21405" y="12542"/>
                      <a:pt x="21383" y="12659"/>
                    </a:cubicBezTo>
                    <a:cubicBezTo>
                      <a:pt x="21207" y="13612"/>
                      <a:pt x="20906" y="14527"/>
                      <a:pt x="20504" y="15406"/>
                    </a:cubicBezTo>
                    <a:cubicBezTo>
                      <a:pt x="20460" y="15509"/>
                      <a:pt x="20401" y="15538"/>
                      <a:pt x="20291" y="15516"/>
                    </a:cubicBezTo>
                    <a:cubicBezTo>
                      <a:pt x="19683" y="15406"/>
                      <a:pt x="19075" y="15311"/>
                      <a:pt x="18548" y="14945"/>
                    </a:cubicBezTo>
                    <a:cubicBezTo>
                      <a:pt x="18423" y="14857"/>
                      <a:pt x="18358" y="14886"/>
                      <a:pt x="18277" y="15018"/>
                    </a:cubicBezTo>
                    <a:cubicBezTo>
                      <a:pt x="18109" y="15311"/>
                      <a:pt x="17918" y="15597"/>
                      <a:pt x="17728" y="15882"/>
                    </a:cubicBezTo>
                    <a:cubicBezTo>
                      <a:pt x="17662" y="15977"/>
                      <a:pt x="17632" y="16043"/>
                      <a:pt x="17750" y="16117"/>
                    </a:cubicBezTo>
                    <a:cubicBezTo>
                      <a:pt x="18306" y="16446"/>
                      <a:pt x="18651" y="16959"/>
                      <a:pt x="19009" y="17472"/>
                    </a:cubicBezTo>
                    <a:cubicBezTo>
                      <a:pt x="19083" y="17574"/>
                      <a:pt x="19075" y="17640"/>
                      <a:pt x="18987" y="17735"/>
                    </a:cubicBezTo>
                    <a:cubicBezTo>
                      <a:pt x="18365" y="18468"/>
                      <a:pt x="17662" y="19098"/>
                      <a:pt x="16878" y="19647"/>
                    </a:cubicBezTo>
                    <a:cubicBezTo>
                      <a:pt x="16783" y="19713"/>
                      <a:pt x="16717" y="19728"/>
                      <a:pt x="16622" y="19640"/>
                    </a:cubicBezTo>
                    <a:cubicBezTo>
                      <a:pt x="16380" y="19420"/>
                      <a:pt x="16124" y="19215"/>
                      <a:pt x="15882" y="18988"/>
                    </a:cubicBezTo>
                    <a:cubicBezTo>
                      <a:pt x="15677" y="18797"/>
                      <a:pt x="15567" y="18541"/>
                      <a:pt x="15428" y="18307"/>
                    </a:cubicBezTo>
                    <a:cubicBezTo>
                      <a:pt x="15333" y="18145"/>
                      <a:pt x="15259" y="18138"/>
                      <a:pt x="15105" y="18233"/>
                    </a:cubicBezTo>
                    <a:cubicBezTo>
                      <a:pt x="14827" y="18402"/>
                      <a:pt x="14527" y="18548"/>
                      <a:pt x="14227" y="18687"/>
                    </a:cubicBezTo>
                    <a:cubicBezTo>
                      <a:pt x="14102" y="18746"/>
                      <a:pt x="14073" y="18805"/>
                      <a:pt x="14139" y="18922"/>
                    </a:cubicBezTo>
                    <a:cubicBezTo>
                      <a:pt x="14410" y="19427"/>
                      <a:pt x="14505" y="19977"/>
                      <a:pt x="14519" y="20541"/>
                    </a:cubicBezTo>
                    <a:cubicBezTo>
                      <a:pt x="14519" y="20599"/>
                      <a:pt x="14534" y="20658"/>
                      <a:pt x="14541" y="20724"/>
                    </a:cubicBezTo>
                    <a:cubicBezTo>
                      <a:pt x="14556" y="20819"/>
                      <a:pt x="14519" y="20878"/>
                      <a:pt x="14417" y="20914"/>
                    </a:cubicBezTo>
                    <a:cubicBezTo>
                      <a:pt x="13780" y="21207"/>
                      <a:pt x="12359" y="21522"/>
                      <a:pt x="11604" y="21559"/>
                    </a:cubicBezTo>
                    <a:close/>
                    <a:moveTo>
                      <a:pt x="10762" y="16300"/>
                    </a:moveTo>
                    <a:cubicBezTo>
                      <a:pt x="13831" y="16248"/>
                      <a:pt x="16255" y="13861"/>
                      <a:pt x="16255" y="10770"/>
                    </a:cubicBezTo>
                    <a:cubicBezTo>
                      <a:pt x="16255" y="7701"/>
                      <a:pt x="13831" y="5269"/>
                      <a:pt x="10747" y="5269"/>
                    </a:cubicBezTo>
                    <a:cubicBezTo>
                      <a:pt x="7664" y="5269"/>
                      <a:pt x="5232" y="7701"/>
                      <a:pt x="5232" y="10784"/>
                    </a:cubicBezTo>
                    <a:cubicBezTo>
                      <a:pt x="5239" y="13883"/>
                      <a:pt x="7686" y="16263"/>
                      <a:pt x="10762" y="163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1987" name="Group 30"/>
              <p:cNvGrpSpPr/>
              <p:nvPr/>
            </p:nvGrpSpPr>
            <p:grpSpPr>
              <a:xfrm>
                <a:off x="1090919" y="521437"/>
                <a:ext cx="1283321" cy="1283746"/>
                <a:chOff x="0" y="0"/>
                <a:chExt cx="1283319" cy="1283744"/>
              </a:xfrm>
            </p:grpSpPr>
            <p:sp>
              <p:nvSpPr>
                <p:cNvPr id="1985" name="Freeform: Shape 32"/>
                <p:cNvSpPr/>
                <p:nvPr/>
              </p:nvSpPr>
              <p:spPr>
                <a:xfrm rot="2246763">
                  <a:off x="184461" y="183530"/>
                  <a:ext cx="914397" cy="916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4" h="21584" extrusionOk="0">
                      <a:moveTo>
                        <a:pt x="10873" y="21534"/>
                      </a:moveTo>
                      <a:cubicBezTo>
                        <a:pt x="10703" y="21534"/>
                        <a:pt x="10528" y="21534"/>
                        <a:pt x="10359" y="21534"/>
                      </a:cubicBezTo>
                      <a:cubicBezTo>
                        <a:pt x="10264" y="21534"/>
                        <a:pt x="10214" y="21496"/>
                        <a:pt x="10202" y="21403"/>
                      </a:cubicBezTo>
                      <a:cubicBezTo>
                        <a:pt x="10127" y="21002"/>
                        <a:pt x="10039" y="20608"/>
                        <a:pt x="9964" y="20207"/>
                      </a:cubicBezTo>
                      <a:cubicBezTo>
                        <a:pt x="9938" y="20089"/>
                        <a:pt x="9976" y="19970"/>
                        <a:pt x="9989" y="19851"/>
                      </a:cubicBezTo>
                      <a:cubicBezTo>
                        <a:pt x="10001" y="19751"/>
                        <a:pt x="9976" y="19701"/>
                        <a:pt x="9863" y="19688"/>
                      </a:cubicBezTo>
                      <a:cubicBezTo>
                        <a:pt x="9387" y="19638"/>
                        <a:pt x="8910" y="19550"/>
                        <a:pt x="8446" y="19425"/>
                      </a:cubicBezTo>
                      <a:cubicBezTo>
                        <a:pt x="8346" y="19400"/>
                        <a:pt x="8289" y="19432"/>
                        <a:pt x="8264" y="19532"/>
                      </a:cubicBezTo>
                      <a:cubicBezTo>
                        <a:pt x="8133" y="20076"/>
                        <a:pt x="7738" y="20470"/>
                        <a:pt x="7474" y="20946"/>
                      </a:cubicBezTo>
                      <a:cubicBezTo>
                        <a:pt x="7443" y="21002"/>
                        <a:pt x="7393" y="21002"/>
                        <a:pt x="7336" y="20983"/>
                      </a:cubicBezTo>
                      <a:cubicBezTo>
                        <a:pt x="6960" y="20858"/>
                        <a:pt x="6590" y="20708"/>
                        <a:pt x="6233" y="20545"/>
                      </a:cubicBezTo>
                      <a:cubicBezTo>
                        <a:pt x="6158" y="20514"/>
                        <a:pt x="6151" y="20458"/>
                        <a:pt x="6164" y="20395"/>
                      </a:cubicBezTo>
                      <a:cubicBezTo>
                        <a:pt x="6245" y="19995"/>
                        <a:pt x="6314" y="19594"/>
                        <a:pt x="6408" y="19200"/>
                      </a:cubicBezTo>
                      <a:cubicBezTo>
                        <a:pt x="6440" y="19069"/>
                        <a:pt x="6515" y="18950"/>
                        <a:pt x="6584" y="18831"/>
                      </a:cubicBezTo>
                      <a:cubicBezTo>
                        <a:pt x="6628" y="18756"/>
                        <a:pt x="6615" y="18712"/>
                        <a:pt x="6534" y="18668"/>
                      </a:cubicBezTo>
                      <a:cubicBezTo>
                        <a:pt x="6095" y="18437"/>
                        <a:pt x="5681" y="18161"/>
                        <a:pt x="5286" y="17861"/>
                      </a:cubicBezTo>
                      <a:cubicBezTo>
                        <a:pt x="5217" y="17805"/>
                        <a:pt x="5167" y="17805"/>
                        <a:pt x="5111" y="17886"/>
                      </a:cubicBezTo>
                      <a:cubicBezTo>
                        <a:pt x="4785" y="18343"/>
                        <a:pt x="4264" y="18568"/>
                        <a:pt x="3831" y="18906"/>
                      </a:cubicBezTo>
                      <a:cubicBezTo>
                        <a:pt x="3775" y="18950"/>
                        <a:pt x="3731" y="18931"/>
                        <a:pt x="3681" y="18887"/>
                      </a:cubicBezTo>
                      <a:cubicBezTo>
                        <a:pt x="3386" y="18631"/>
                        <a:pt x="3110" y="18349"/>
                        <a:pt x="2841" y="18074"/>
                      </a:cubicBezTo>
                      <a:cubicBezTo>
                        <a:pt x="2791" y="18017"/>
                        <a:pt x="2784" y="17974"/>
                        <a:pt x="2828" y="17911"/>
                      </a:cubicBezTo>
                      <a:cubicBezTo>
                        <a:pt x="3054" y="17573"/>
                        <a:pt x="3280" y="17235"/>
                        <a:pt x="3512" y="16897"/>
                      </a:cubicBezTo>
                      <a:cubicBezTo>
                        <a:pt x="3587" y="16791"/>
                        <a:pt x="3700" y="16722"/>
                        <a:pt x="3800" y="16635"/>
                      </a:cubicBezTo>
                      <a:cubicBezTo>
                        <a:pt x="3875" y="16572"/>
                        <a:pt x="3888" y="16516"/>
                        <a:pt x="3825" y="16441"/>
                      </a:cubicBezTo>
                      <a:cubicBezTo>
                        <a:pt x="3518" y="16059"/>
                        <a:pt x="3236" y="15658"/>
                        <a:pt x="2991" y="15227"/>
                      </a:cubicBezTo>
                      <a:cubicBezTo>
                        <a:pt x="2935" y="15127"/>
                        <a:pt x="2878" y="15145"/>
                        <a:pt x="2803" y="15195"/>
                      </a:cubicBezTo>
                      <a:cubicBezTo>
                        <a:pt x="2327" y="15489"/>
                        <a:pt x="1769" y="15496"/>
                        <a:pt x="1248" y="15640"/>
                      </a:cubicBezTo>
                      <a:cubicBezTo>
                        <a:pt x="1179" y="15658"/>
                        <a:pt x="1142" y="15621"/>
                        <a:pt x="1117" y="15558"/>
                      </a:cubicBezTo>
                      <a:cubicBezTo>
                        <a:pt x="947" y="15208"/>
                        <a:pt x="791" y="14845"/>
                        <a:pt x="653" y="14482"/>
                      </a:cubicBezTo>
                      <a:cubicBezTo>
                        <a:pt x="628" y="14407"/>
                        <a:pt x="646" y="14363"/>
                        <a:pt x="709" y="14326"/>
                      </a:cubicBezTo>
                      <a:cubicBezTo>
                        <a:pt x="1048" y="14100"/>
                        <a:pt x="1380" y="13869"/>
                        <a:pt x="1731" y="13650"/>
                      </a:cubicBezTo>
                      <a:cubicBezTo>
                        <a:pt x="1844" y="13581"/>
                        <a:pt x="1982" y="13550"/>
                        <a:pt x="2114" y="13512"/>
                      </a:cubicBezTo>
                      <a:cubicBezTo>
                        <a:pt x="2195" y="13487"/>
                        <a:pt x="2220" y="13450"/>
                        <a:pt x="2195" y="13362"/>
                      </a:cubicBezTo>
                      <a:cubicBezTo>
                        <a:pt x="2051" y="12880"/>
                        <a:pt x="1950" y="12392"/>
                        <a:pt x="1882" y="11898"/>
                      </a:cubicBezTo>
                      <a:cubicBezTo>
                        <a:pt x="1869" y="11816"/>
                        <a:pt x="1831" y="11791"/>
                        <a:pt x="1750" y="11804"/>
                      </a:cubicBezTo>
                      <a:cubicBezTo>
                        <a:pt x="1192" y="11898"/>
                        <a:pt x="665" y="11685"/>
                        <a:pt x="126" y="11622"/>
                      </a:cubicBezTo>
                      <a:cubicBezTo>
                        <a:pt x="57" y="11616"/>
                        <a:pt x="32" y="11572"/>
                        <a:pt x="26" y="11504"/>
                      </a:cubicBezTo>
                      <a:cubicBezTo>
                        <a:pt x="-12" y="11109"/>
                        <a:pt x="1" y="10715"/>
                        <a:pt x="7" y="10315"/>
                      </a:cubicBezTo>
                      <a:cubicBezTo>
                        <a:pt x="7" y="10240"/>
                        <a:pt x="57" y="10208"/>
                        <a:pt x="126" y="10196"/>
                      </a:cubicBezTo>
                      <a:cubicBezTo>
                        <a:pt x="533" y="10114"/>
                        <a:pt x="935" y="10033"/>
                        <a:pt x="1342" y="9952"/>
                      </a:cubicBezTo>
                      <a:cubicBezTo>
                        <a:pt x="1461" y="9927"/>
                        <a:pt x="1581" y="9964"/>
                        <a:pt x="1700" y="9977"/>
                      </a:cubicBezTo>
                      <a:cubicBezTo>
                        <a:pt x="1800" y="9989"/>
                        <a:pt x="1850" y="9952"/>
                        <a:pt x="1863" y="9845"/>
                      </a:cubicBezTo>
                      <a:cubicBezTo>
                        <a:pt x="1913" y="9376"/>
                        <a:pt x="2001" y="8907"/>
                        <a:pt x="2120" y="8450"/>
                      </a:cubicBezTo>
                      <a:cubicBezTo>
                        <a:pt x="2151" y="8331"/>
                        <a:pt x="2107" y="8275"/>
                        <a:pt x="1994" y="8250"/>
                      </a:cubicBezTo>
                      <a:cubicBezTo>
                        <a:pt x="1461" y="8112"/>
                        <a:pt x="1060" y="7724"/>
                        <a:pt x="596" y="7468"/>
                      </a:cubicBezTo>
                      <a:cubicBezTo>
                        <a:pt x="546" y="7443"/>
                        <a:pt x="546" y="7399"/>
                        <a:pt x="559" y="7349"/>
                      </a:cubicBezTo>
                      <a:cubicBezTo>
                        <a:pt x="684" y="6967"/>
                        <a:pt x="841" y="6598"/>
                        <a:pt x="1004" y="6229"/>
                      </a:cubicBezTo>
                      <a:cubicBezTo>
                        <a:pt x="1035" y="6160"/>
                        <a:pt x="1085" y="6147"/>
                        <a:pt x="1142" y="6166"/>
                      </a:cubicBezTo>
                      <a:cubicBezTo>
                        <a:pt x="1668" y="6304"/>
                        <a:pt x="2233" y="6291"/>
                        <a:pt x="2722" y="6585"/>
                      </a:cubicBezTo>
                      <a:cubicBezTo>
                        <a:pt x="2803" y="6635"/>
                        <a:pt x="2841" y="6604"/>
                        <a:pt x="2878" y="6535"/>
                      </a:cubicBezTo>
                      <a:cubicBezTo>
                        <a:pt x="3110" y="6104"/>
                        <a:pt x="3380" y="5691"/>
                        <a:pt x="3675" y="5303"/>
                      </a:cubicBezTo>
                      <a:cubicBezTo>
                        <a:pt x="3712" y="5253"/>
                        <a:pt x="3775" y="5196"/>
                        <a:pt x="3681" y="5134"/>
                      </a:cubicBezTo>
                      <a:cubicBezTo>
                        <a:pt x="3324" y="4902"/>
                        <a:pt x="3142" y="4533"/>
                        <a:pt x="2897" y="4208"/>
                      </a:cubicBezTo>
                      <a:cubicBezTo>
                        <a:pt x="2853" y="4151"/>
                        <a:pt x="2822" y="4095"/>
                        <a:pt x="2778" y="4039"/>
                      </a:cubicBezTo>
                      <a:cubicBezTo>
                        <a:pt x="2584" y="3763"/>
                        <a:pt x="2577" y="3757"/>
                        <a:pt x="2803" y="3519"/>
                      </a:cubicBezTo>
                      <a:cubicBezTo>
                        <a:pt x="3016" y="3294"/>
                        <a:pt x="3236" y="3081"/>
                        <a:pt x="3449" y="2862"/>
                      </a:cubicBezTo>
                      <a:cubicBezTo>
                        <a:pt x="3518" y="2794"/>
                        <a:pt x="3574" y="2787"/>
                        <a:pt x="3650" y="2844"/>
                      </a:cubicBezTo>
                      <a:cubicBezTo>
                        <a:pt x="3976" y="3063"/>
                        <a:pt x="4302" y="3275"/>
                        <a:pt x="4628" y="3494"/>
                      </a:cubicBezTo>
                      <a:cubicBezTo>
                        <a:pt x="4741" y="3569"/>
                        <a:pt x="4816" y="3676"/>
                        <a:pt x="4897" y="3776"/>
                      </a:cubicBezTo>
                      <a:cubicBezTo>
                        <a:pt x="4966" y="3870"/>
                        <a:pt x="5029" y="3889"/>
                        <a:pt x="5129" y="3807"/>
                      </a:cubicBezTo>
                      <a:cubicBezTo>
                        <a:pt x="5499" y="3501"/>
                        <a:pt x="5901" y="3232"/>
                        <a:pt x="6314" y="2994"/>
                      </a:cubicBezTo>
                      <a:cubicBezTo>
                        <a:pt x="6377" y="2956"/>
                        <a:pt x="6434" y="2919"/>
                        <a:pt x="6377" y="2837"/>
                      </a:cubicBezTo>
                      <a:cubicBezTo>
                        <a:pt x="6107" y="2449"/>
                        <a:pt x="6089" y="1986"/>
                        <a:pt x="5982" y="1548"/>
                      </a:cubicBezTo>
                      <a:cubicBezTo>
                        <a:pt x="5888" y="1167"/>
                        <a:pt x="5901" y="1173"/>
                        <a:pt x="6252" y="998"/>
                      </a:cubicBezTo>
                      <a:cubicBezTo>
                        <a:pt x="6502" y="873"/>
                        <a:pt x="6772" y="779"/>
                        <a:pt x="7029" y="672"/>
                      </a:cubicBezTo>
                      <a:cubicBezTo>
                        <a:pt x="7123" y="635"/>
                        <a:pt x="7180" y="641"/>
                        <a:pt x="7236" y="729"/>
                      </a:cubicBezTo>
                      <a:cubicBezTo>
                        <a:pt x="7449" y="1054"/>
                        <a:pt x="7662" y="1373"/>
                        <a:pt x="7882" y="1692"/>
                      </a:cubicBezTo>
                      <a:cubicBezTo>
                        <a:pt x="7963" y="1811"/>
                        <a:pt x="7988" y="1949"/>
                        <a:pt x="8032" y="2086"/>
                      </a:cubicBezTo>
                      <a:cubicBezTo>
                        <a:pt x="8064" y="2187"/>
                        <a:pt x="8108" y="2218"/>
                        <a:pt x="8208" y="2187"/>
                      </a:cubicBezTo>
                      <a:cubicBezTo>
                        <a:pt x="8672" y="2049"/>
                        <a:pt x="9148" y="1949"/>
                        <a:pt x="9631" y="1886"/>
                      </a:cubicBezTo>
                      <a:cubicBezTo>
                        <a:pt x="9725" y="1874"/>
                        <a:pt x="9757" y="1836"/>
                        <a:pt x="9744" y="1742"/>
                      </a:cubicBezTo>
                      <a:cubicBezTo>
                        <a:pt x="9663" y="1192"/>
                        <a:pt x="9863" y="672"/>
                        <a:pt x="9926" y="134"/>
                      </a:cubicBezTo>
                      <a:cubicBezTo>
                        <a:pt x="9932" y="72"/>
                        <a:pt x="9970" y="34"/>
                        <a:pt x="10039" y="28"/>
                      </a:cubicBezTo>
                      <a:cubicBezTo>
                        <a:pt x="10440" y="-16"/>
                        <a:pt x="10841" y="3"/>
                        <a:pt x="11243" y="9"/>
                      </a:cubicBezTo>
                      <a:cubicBezTo>
                        <a:pt x="11312" y="9"/>
                        <a:pt x="11343" y="59"/>
                        <a:pt x="11355" y="122"/>
                      </a:cubicBezTo>
                      <a:cubicBezTo>
                        <a:pt x="11437" y="528"/>
                        <a:pt x="11525" y="935"/>
                        <a:pt x="11594" y="1348"/>
                      </a:cubicBezTo>
                      <a:cubicBezTo>
                        <a:pt x="11612" y="1461"/>
                        <a:pt x="11581" y="1586"/>
                        <a:pt x="11569" y="1705"/>
                      </a:cubicBezTo>
                      <a:cubicBezTo>
                        <a:pt x="11556" y="1799"/>
                        <a:pt x="11594" y="1842"/>
                        <a:pt x="11694" y="1855"/>
                      </a:cubicBezTo>
                      <a:cubicBezTo>
                        <a:pt x="12171" y="1905"/>
                        <a:pt x="12647" y="1993"/>
                        <a:pt x="13111" y="2118"/>
                      </a:cubicBezTo>
                      <a:cubicBezTo>
                        <a:pt x="13186" y="2136"/>
                        <a:pt x="13261" y="2143"/>
                        <a:pt x="13287" y="2043"/>
                      </a:cubicBezTo>
                      <a:cubicBezTo>
                        <a:pt x="13387" y="1580"/>
                        <a:pt x="13700" y="1229"/>
                        <a:pt x="13939" y="841"/>
                      </a:cubicBezTo>
                      <a:cubicBezTo>
                        <a:pt x="14127" y="522"/>
                        <a:pt x="14139" y="528"/>
                        <a:pt x="14490" y="660"/>
                      </a:cubicBezTo>
                      <a:cubicBezTo>
                        <a:pt x="14760" y="760"/>
                        <a:pt x="15023" y="873"/>
                        <a:pt x="15287" y="985"/>
                      </a:cubicBezTo>
                      <a:cubicBezTo>
                        <a:pt x="15381" y="1023"/>
                        <a:pt x="15418" y="1073"/>
                        <a:pt x="15400" y="1173"/>
                      </a:cubicBezTo>
                      <a:cubicBezTo>
                        <a:pt x="15318" y="1561"/>
                        <a:pt x="15249" y="1949"/>
                        <a:pt x="15161" y="2337"/>
                      </a:cubicBezTo>
                      <a:cubicBezTo>
                        <a:pt x="15130" y="2468"/>
                        <a:pt x="15048" y="2593"/>
                        <a:pt x="14986" y="2718"/>
                      </a:cubicBezTo>
                      <a:cubicBezTo>
                        <a:pt x="14942" y="2794"/>
                        <a:pt x="14954" y="2837"/>
                        <a:pt x="15036" y="2881"/>
                      </a:cubicBezTo>
                      <a:cubicBezTo>
                        <a:pt x="15475" y="3113"/>
                        <a:pt x="15889" y="3388"/>
                        <a:pt x="16284" y="3688"/>
                      </a:cubicBezTo>
                      <a:cubicBezTo>
                        <a:pt x="16353" y="3745"/>
                        <a:pt x="16403" y="3751"/>
                        <a:pt x="16459" y="3670"/>
                      </a:cubicBezTo>
                      <a:cubicBezTo>
                        <a:pt x="16785" y="3213"/>
                        <a:pt x="17306" y="2987"/>
                        <a:pt x="17738" y="2650"/>
                      </a:cubicBezTo>
                      <a:cubicBezTo>
                        <a:pt x="17795" y="2606"/>
                        <a:pt x="17839" y="2625"/>
                        <a:pt x="17889" y="2668"/>
                      </a:cubicBezTo>
                      <a:cubicBezTo>
                        <a:pt x="18183" y="2925"/>
                        <a:pt x="18459" y="3206"/>
                        <a:pt x="18729" y="3488"/>
                      </a:cubicBezTo>
                      <a:cubicBezTo>
                        <a:pt x="18779" y="3544"/>
                        <a:pt x="18785" y="3594"/>
                        <a:pt x="18741" y="3651"/>
                      </a:cubicBezTo>
                      <a:cubicBezTo>
                        <a:pt x="18509" y="3995"/>
                        <a:pt x="18290" y="4339"/>
                        <a:pt x="18052" y="4677"/>
                      </a:cubicBezTo>
                      <a:cubicBezTo>
                        <a:pt x="17983" y="4777"/>
                        <a:pt x="17870" y="4852"/>
                        <a:pt x="17776" y="4927"/>
                      </a:cubicBezTo>
                      <a:cubicBezTo>
                        <a:pt x="17701" y="4990"/>
                        <a:pt x="17688" y="5046"/>
                        <a:pt x="17751" y="5121"/>
                      </a:cubicBezTo>
                      <a:cubicBezTo>
                        <a:pt x="18058" y="5503"/>
                        <a:pt x="18340" y="5910"/>
                        <a:pt x="18585" y="6335"/>
                      </a:cubicBezTo>
                      <a:cubicBezTo>
                        <a:pt x="18641" y="6429"/>
                        <a:pt x="18698" y="6416"/>
                        <a:pt x="18773" y="6366"/>
                      </a:cubicBezTo>
                      <a:cubicBezTo>
                        <a:pt x="19249" y="6072"/>
                        <a:pt x="19807" y="6066"/>
                        <a:pt x="20328" y="5922"/>
                      </a:cubicBezTo>
                      <a:cubicBezTo>
                        <a:pt x="20397" y="5903"/>
                        <a:pt x="20434" y="5941"/>
                        <a:pt x="20459" y="6003"/>
                      </a:cubicBezTo>
                      <a:cubicBezTo>
                        <a:pt x="20629" y="6354"/>
                        <a:pt x="20785" y="6717"/>
                        <a:pt x="20923" y="7080"/>
                      </a:cubicBezTo>
                      <a:cubicBezTo>
                        <a:pt x="20948" y="7155"/>
                        <a:pt x="20930" y="7199"/>
                        <a:pt x="20867" y="7236"/>
                      </a:cubicBezTo>
                      <a:cubicBezTo>
                        <a:pt x="20528" y="7461"/>
                        <a:pt x="20196" y="7693"/>
                        <a:pt x="19845" y="7912"/>
                      </a:cubicBezTo>
                      <a:cubicBezTo>
                        <a:pt x="19732" y="7981"/>
                        <a:pt x="19594" y="8012"/>
                        <a:pt x="19462" y="8050"/>
                      </a:cubicBezTo>
                      <a:cubicBezTo>
                        <a:pt x="19381" y="8075"/>
                        <a:pt x="19356" y="8112"/>
                        <a:pt x="19381" y="8200"/>
                      </a:cubicBezTo>
                      <a:cubicBezTo>
                        <a:pt x="19519" y="8675"/>
                        <a:pt x="19626" y="9157"/>
                        <a:pt x="19688" y="9651"/>
                      </a:cubicBezTo>
                      <a:cubicBezTo>
                        <a:pt x="19701" y="9739"/>
                        <a:pt x="19738" y="9770"/>
                        <a:pt x="19820" y="9758"/>
                      </a:cubicBezTo>
                      <a:cubicBezTo>
                        <a:pt x="20372" y="9676"/>
                        <a:pt x="20892" y="9877"/>
                        <a:pt x="21431" y="9939"/>
                      </a:cubicBezTo>
                      <a:cubicBezTo>
                        <a:pt x="21506" y="9946"/>
                        <a:pt x="21538" y="9989"/>
                        <a:pt x="21550" y="10064"/>
                      </a:cubicBezTo>
                      <a:cubicBezTo>
                        <a:pt x="21588" y="10459"/>
                        <a:pt x="21569" y="10859"/>
                        <a:pt x="21569" y="11253"/>
                      </a:cubicBezTo>
                      <a:cubicBezTo>
                        <a:pt x="21569" y="11322"/>
                        <a:pt x="21525" y="11353"/>
                        <a:pt x="21463" y="11366"/>
                      </a:cubicBezTo>
                      <a:cubicBezTo>
                        <a:pt x="21049" y="11447"/>
                        <a:pt x="20635" y="11535"/>
                        <a:pt x="20215" y="11610"/>
                      </a:cubicBezTo>
                      <a:cubicBezTo>
                        <a:pt x="20108" y="11629"/>
                        <a:pt x="19995" y="11597"/>
                        <a:pt x="19889" y="11585"/>
                      </a:cubicBezTo>
                      <a:cubicBezTo>
                        <a:pt x="19782" y="11572"/>
                        <a:pt x="19726" y="11597"/>
                        <a:pt x="19713" y="11723"/>
                      </a:cubicBezTo>
                      <a:cubicBezTo>
                        <a:pt x="19663" y="12192"/>
                        <a:pt x="19575" y="12661"/>
                        <a:pt x="19456" y="13118"/>
                      </a:cubicBezTo>
                      <a:cubicBezTo>
                        <a:pt x="19425" y="13231"/>
                        <a:pt x="19462" y="13287"/>
                        <a:pt x="19569" y="13312"/>
                      </a:cubicBezTo>
                      <a:cubicBezTo>
                        <a:pt x="20108" y="13443"/>
                        <a:pt x="20503" y="13831"/>
                        <a:pt x="20974" y="14088"/>
                      </a:cubicBezTo>
                      <a:cubicBezTo>
                        <a:pt x="21036" y="14125"/>
                        <a:pt x="21036" y="14175"/>
                        <a:pt x="21011" y="14238"/>
                      </a:cubicBezTo>
                      <a:cubicBezTo>
                        <a:pt x="20886" y="14607"/>
                        <a:pt x="20735" y="14970"/>
                        <a:pt x="20579" y="15327"/>
                      </a:cubicBezTo>
                      <a:cubicBezTo>
                        <a:pt x="20547" y="15396"/>
                        <a:pt x="20503" y="15421"/>
                        <a:pt x="20428" y="15402"/>
                      </a:cubicBezTo>
                      <a:cubicBezTo>
                        <a:pt x="20027" y="15321"/>
                        <a:pt x="19619" y="15245"/>
                        <a:pt x="19218" y="15158"/>
                      </a:cubicBezTo>
                      <a:cubicBezTo>
                        <a:pt x="19093" y="15127"/>
                        <a:pt x="18980" y="15051"/>
                        <a:pt x="18867" y="14989"/>
                      </a:cubicBezTo>
                      <a:cubicBezTo>
                        <a:pt x="18785" y="14945"/>
                        <a:pt x="18741" y="14951"/>
                        <a:pt x="18691" y="15039"/>
                      </a:cubicBezTo>
                      <a:cubicBezTo>
                        <a:pt x="18459" y="15464"/>
                        <a:pt x="18202" y="15877"/>
                        <a:pt x="17901" y="16259"/>
                      </a:cubicBezTo>
                      <a:cubicBezTo>
                        <a:pt x="17832" y="16347"/>
                        <a:pt x="17820" y="16403"/>
                        <a:pt x="17926" y="16472"/>
                      </a:cubicBezTo>
                      <a:cubicBezTo>
                        <a:pt x="18259" y="16685"/>
                        <a:pt x="18422" y="17041"/>
                        <a:pt x="18654" y="17342"/>
                      </a:cubicBezTo>
                      <a:cubicBezTo>
                        <a:pt x="18698" y="17398"/>
                        <a:pt x="18735" y="17460"/>
                        <a:pt x="18779" y="17523"/>
                      </a:cubicBezTo>
                      <a:cubicBezTo>
                        <a:pt x="19030" y="17886"/>
                        <a:pt x="19017" y="17761"/>
                        <a:pt x="18748" y="18067"/>
                      </a:cubicBezTo>
                      <a:cubicBezTo>
                        <a:pt x="18553" y="18293"/>
                        <a:pt x="18328" y="18493"/>
                        <a:pt x="18121" y="18706"/>
                      </a:cubicBezTo>
                      <a:cubicBezTo>
                        <a:pt x="18045" y="18787"/>
                        <a:pt x="17983" y="18787"/>
                        <a:pt x="17889" y="18724"/>
                      </a:cubicBezTo>
                      <a:cubicBezTo>
                        <a:pt x="17575" y="18512"/>
                        <a:pt x="17255" y="18299"/>
                        <a:pt x="16936" y="18092"/>
                      </a:cubicBezTo>
                      <a:cubicBezTo>
                        <a:pt x="16817" y="18011"/>
                        <a:pt x="16735" y="17892"/>
                        <a:pt x="16647" y="17786"/>
                      </a:cubicBezTo>
                      <a:cubicBezTo>
                        <a:pt x="16578" y="17705"/>
                        <a:pt x="16522" y="17692"/>
                        <a:pt x="16440" y="17761"/>
                      </a:cubicBezTo>
                      <a:cubicBezTo>
                        <a:pt x="16064" y="18067"/>
                        <a:pt x="15663" y="18343"/>
                        <a:pt x="15243" y="18587"/>
                      </a:cubicBezTo>
                      <a:cubicBezTo>
                        <a:pt x="15186" y="18618"/>
                        <a:pt x="15124" y="18649"/>
                        <a:pt x="15174" y="18731"/>
                      </a:cubicBezTo>
                      <a:cubicBezTo>
                        <a:pt x="15462" y="19162"/>
                        <a:pt x="15481" y="19676"/>
                        <a:pt x="15606" y="20157"/>
                      </a:cubicBezTo>
                      <a:cubicBezTo>
                        <a:pt x="15682" y="20439"/>
                        <a:pt x="15701" y="20401"/>
                        <a:pt x="15418" y="20533"/>
                      </a:cubicBezTo>
                      <a:cubicBezTo>
                        <a:pt x="15124" y="20670"/>
                        <a:pt x="14823" y="20789"/>
                        <a:pt x="14528" y="20914"/>
                      </a:cubicBezTo>
                      <a:cubicBezTo>
                        <a:pt x="14434" y="20952"/>
                        <a:pt x="14378" y="20940"/>
                        <a:pt x="14321" y="20852"/>
                      </a:cubicBezTo>
                      <a:cubicBezTo>
                        <a:pt x="14108" y="20527"/>
                        <a:pt x="13888" y="20214"/>
                        <a:pt x="13675" y="19888"/>
                      </a:cubicBezTo>
                      <a:cubicBezTo>
                        <a:pt x="13594" y="19763"/>
                        <a:pt x="13562" y="19619"/>
                        <a:pt x="13525" y="19482"/>
                      </a:cubicBezTo>
                      <a:cubicBezTo>
                        <a:pt x="13500" y="19394"/>
                        <a:pt x="13456" y="19369"/>
                        <a:pt x="13362" y="19394"/>
                      </a:cubicBezTo>
                      <a:cubicBezTo>
                        <a:pt x="12885" y="19538"/>
                        <a:pt x="12403" y="19638"/>
                        <a:pt x="11907" y="19701"/>
                      </a:cubicBezTo>
                      <a:cubicBezTo>
                        <a:pt x="11826" y="19713"/>
                        <a:pt x="11801" y="19751"/>
                        <a:pt x="11813" y="19826"/>
                      </a:cubicBezTo>
                      <a:cubicBezTo>
                        <a:pt x="11901" y="20376"/>
                        <a:pt x="11700" y="20896"/>
                        <a:pt x="11638" y="21434"/>
                      </a:cubicBezTo>
                      <a:cubicBezTo>
                        <a:pt x="11625" y="21528"/>
                        <a:pt x="11575" y="21559"/>
                        <a:pt x="11493" y="21559"/>
                      </a:cubicBezTo>
                      <a:cubicBezTo>
                        <a:pt x="11293" y="21565"/>
                        <a:pt x="11086" y="21578"/>
                        <a:pt x="10885" y="21584"/>
                      </a:cubicBezTo>
                      <a:cubicBezTo>
                        <a:pt x="10873" y="21540"/>
                        <a:pt x="10873" y="21540"/>
                        <a:pt x="10873" y="21534"/>
                      </a:cubicBezTo>
                      <a:close/>
                      <a:moveTo>
                        <a:pt x="10822" y="17642"/>
                      </a:moveTo>
                      <a:cubicBezTo>
                        <a:pt x="14572" y="17579"/>
                        <a:pt x="17669" y="14645"/>
                        <a:pt x="17650" y="10721"/>
                      </a:cubicBezTo>
                      <a:cubicBezTo>
                        <a:pt x="17638" y="6973"/>
                        <a:pt x="14647" y="3882"/>
                        <a:pt x="10710" y="3907"/>
                      </a:cubicBezTo>
                      <a:cubicBezTo>
                        <a:pt x="6948" y="3932"/>
                        <a:pt x="3869" y="6923"/>
                        <a:pt x="3894" y="10834"/>
                      </a:cubicBezTo>
                      <a:cubicBezTo>
                        <a:pt x="3926" y="14582"/>
                        <a:pt x="6916" y="17611"/>
                        <a:pt x="10822" y="17642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1986" name="Freeform: Shape 33"/>
                <p:cNvSpPr/>
                <p:nvPr/>
              </p:nvSpPr>
              <p:spPr>
                <a:xfrm rot="2246763">
                  <a:off x="426843" y="425434"/>
                  <a:ext cx="431038" cy="430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587" extrusionOk="0">
                      <a:moveTo>
                        <a:pt x="21587" y="10800"/>
                      </a:moveTo>
                      <a:cubicBezTo>
                        <a:pt x="21507" y="16819"/>
                        <a:pt x="16796" y="21600"/>
                        <a:pt x="10794" y="21587"/>
                      </a:cubicBezTo>
                      <a:cubicBezTo>
                        <a:pt x="4712" y="21587"/>
                        <a:pt x="-13" y="16766"/>
                        <a:pt x="0" y="10773"/>
                      </a:cubicBezTo>
                      <a:cubicBezTo>
                        <a:pt x="14" y="4688"/>
                        <a:pt x="4831" y="0"/>
                        <a:pt x="10807" y="0"/>
                      </a:cubicBezTo>
                      <a:cubicBezTo>
                        <a:pt x="16809" y="13"/>
                        <a:pt x="21507" y="4807"/>
                        <a:pt x="21587" y="10800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  <p:sp>
            <p:nvSpPr>
              <p:cNvPr id="1988" name="Freeform: Shape 31"/>
              <p:cNvSpPr/>
              <p:nvPr/>
            </p:nvSpPr>
            <p:spPr>
              <a:xfrm rot="2246763">
                <a:off x="103676" y="103310"/>
                <a:ext cx="514519" cy="515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566" extrusionOk="0">
                    <a:moveTo>
                      <a:pt x="11604" y="21559"/>
                    </a:moveTo>
                    <a:cubicBezTo>
                      <a:pt x="11487" y="21588"/>
                      <a:pt x="11436" y="21522"/>
                      <a:pt x="11392" y="21405"/>
                    </a:cubicBezTo>
                    <a:cubicBezTo>
                      <a:pt x="11297" y="21097"/>
                      <a:pt x="11187" y="20790"/>
                      <a:pt x="11084" y="20482"/>
                    </a:cubicBezTo>
                    <a:cubicBezTo>
                      <a:pt x="10996" y="20218"/>
                      <a:pt x="11040" y="19940"/>
                      <a:pt x="11026" y="19662"/>
                    </a:cubicBezTo>
                    <a:cubicBezTo>
                      <a:pt x="11018" y="19442"/>
                      <a:pt x="11011" y="19449"/>
                      <a:pt x="10791" y="19442"/>
                    </a:cubicBezTo>
                    <a:cubicBezTo>
                      <a:pt x="10484" y="19442"/>
                      <a:pt x="10169" y="19420"/>
                      <a:pt x="9861" y="19398"/>
                    </a:cubicBezTo>
                    <a:cubicBezTo>
                      <a:pt x="9700" y="19383"/>
                      <a:pt x="9605" y="19391"/>
                      <a:pt x="9605" y="19588"/>
                    </a:cubicBezTo>
                    <a:cubicBezTo>
                      <a:pt x="9605" y="20218"/>
                      <a:pt x="9304" y="20760"/>
                      <a:pt x="9055" y="21317"/>
                    </a:cubicBezTo>
                    <a:cubicBezTo>
                      <a:pt x="9011" y="21420"/>
                      <a:pt x="8953" y="21442"/>
                      <a:pt x="8843" y="21420"/>
                    </a:cubicBezTo>
                    <a:cubicBezTo>
                      <a:pt x="7898" y="21244"/>
                      <a:pt x="6990" y="20943"/>
                      <a:pt x="6111" y="20548"/>
                    </a:cubicBezTo>
                    <a:cubicBezTo>
                      <a:pt x="6008" y="20497"/>
                      <a:pt x="5964" y="20445"/>
                      <a:pt x="5994" y="20321"/>
                    </a:cubicBezTo>
                    <a:cubicBezTo>
                      <a:pt x="6067" y="20006"/>
                      <a:pt x="6118" y="19684"/>
                      <a:pt x="6184" y="19369"/>
                    </a:cubicBezTo>
                    <a:cubicBezTo>
                      <a:pt x="6243" y="19083"/>
                      <a:pt x="6426" y="18849"/>
                      <a:pt x="6558" y="18600"/>
                    </a:cubicBezTo>
                    <a:cubicBezTo>
                      <a:pt x="6631" y="18460"/>
                      <a:pt x="6616" y="18395"/>
                      <a:pt x="6477" y="18314"/>
                    </a:cubicBezTo>
                    <a:cubicBezTo>
                      <a:pt x="6184" y="18145"/>
                      <a:pt x="5899" y="17955"/>
                      <a:pt x="5613" y="17765"/>
                    </a:cubicBezTo>
                    <a:cubicBezTo>
                      <a:pt x="5510" y="17691"/>
                      <a:pt x="5444" y="17691"/>
                      <a:pt x="5378" y="17801"/>
                    </a:cubicBezTo>
                    <a:cubicBezTo>
                      <a:pt x="5056" y="18358"/>
                      <a:pt x="4529" y="18702"/>
                      <a:pt x="4023" y="19054"/>
                    </a:cubicBezTo>
                    <a:cubicBezTo>
                      <a:pt x="3921" y="19120"/>
                      <a:pt x="3862" y="19112"/>
                      <a:pt x="3774" y="19039"/>
                    </a:cubicBezTo>
                    <a:cubicBezTo>
                      <a:pt x="3042" y="18416"/>
                      <a:pt x="2405" y="17699"/>
                      <a:pt x="1848" y="16915"/>
                    </a:cubicBezTo>
                    <a:cubicBezTo>
                      <a:pt x="1782" y="16827"/>
                      <a:pt x="1775" y="16761"/>
                      <a:pt x="1855" y="16673"/>
                    </a:cubicBezTo>
                    <a:cubicBezTo>
                      <a:pt x="2082" y="16424"/>
                      <a:pt x="2288" y="16161"/>
                      <a:pt x="2522" y="15919"/>
                    </a:cubicBezTo>
                    <a:cubicBezTo>
                      <a:pt x="2712" y="15721"/>
                      <a:pt x="2969" y="15604"/>
                      <a:pt x="3203" y="15465"/>
                    </a:cubicBezTo>
                    <a:cubicBezTo>
                      <a:pt x="3357" y="15377"/>
                      <a:pt x="3364" y="15304"/>
                      <a:pt x="3276" y="15150"/>
                    </a:cubicBezTo>
                    <a:cubicBezTo>
                      <a:pt x="3108" y="14864"/>
                      <a:pt x="2961" y="14556"/>
                      <a:pt x="2815" y="14256"/>
                    </a:cubicBezTo>
                    <a:cubicBezTo>
                      <a:pt x="2764" y="14154"/>
                      <a:pt x="2727" y="14102"/>
                      <a:pt x="2610" y="14168"/>
                    </a:cubicBezTo>
                    <a:cubicBezTo>
                      <a:pt x="2090" y="14439"/>
                      <a:pt x="1533" y="14549"/>
                      <a:pt x="954" y="14564"/>
                    </a:cubicBezTo>
                    <a:cubicBezTo>
                      <a:pt x="903" y="14564"/>
                      <a:pt x="845" y="14578"/>
                      <a:pt x="793" y="14586"/>
                    </a:cubicBezTo>
                    <a:cubicBezTo>
                      <a:pt x="691" y="14600"/>
                      <a:pt x="625" y="14564"/>
                      <a:pt x="588" y="14454"/>
                    </a:cubicBezTo>
                    <a:cubicBezTo>
                      <a:pt x="303" y="13641"/>
                      <a:pt x="90" y="12806"/>
                      <a:pt x="17" y="11949"/>
                    </a:cubicBezTo>
                    <a:cubicBezTo>
                      <a:pt x="-27" y="11480"/>
                      <a:pt x="-20" y="11487"/>
                      <a:pt x="434" y="11319"/>
                    </a:cubicBezTo>
                    <a:cubicBezTo>
                      <a:pt x="911" y="11136"/>
                      <a:pt x="1401" y="11011"/>
                      <a:pt x="1914" y="11055"/>
                    </a:cubicBezTo>
                    <a:cubicBezTo>
                      <a:pt x="2046" y="11063"/>
                      <a:pt x="2090" y="11004"/>
                      <a:pt x="2090" y="10872"/>
                    </a:cubicBezTo>
                    <a:cubicBezTo>
                      <a:pt x="2090" y="10543"/>
                      <a:pt x="2104" y="10213"/>
                      <a:pt x="2134" y="9883"/>
                    </a:cubicBezTo>
                    <a:cubicBezTo>
                      <a:pt x="2148" y="9737"/>
                      <a:pt x="2141" y="9634"/>
                      <a:pt x="1951" y="9634"/>
                    </a:cubicBezTo>
                    <a:cubicBezTo>
                      <a:pt x="1313" y="9634"/>
                      <a:pt x="764" y="9334"/>
                      <a:pt x="207" y="9078"/>
                    </a:cubicBezTo>
                    <a:cubicBezTo>
                      <a:pt x="112" y="9034"/>
                      <a:pt x="90" y="8975"/>
                      <a:pt x="112" y="8873"/>
                    </a:cubicBezTo>
                    <a:cubicBezTo>
                      <a:pt x="288" y="7928"/>
                      <a:pt x="581" y="7020"/>
                      <a:pt x="984" y="6141"/>
                    </a:cubicBezTo>
                    <a:cubicBezTo>
                      <a:pt x="1035" y="6031"/>
                      <a:pt x="1094" y="5987"/>
                      <a:pt x="1225" y="6016"/>
                    </a:cubicBezTo>
                    <a:cubicBezTo>
                      <a:pt x="1526" y="6082"/>
                      <a:pt x="1833" y="6141"/>
                      <a:pt x="2141" y="6199"/>
                    </a:cubicBezTo>
                    <a:cubicBezTo>
                      <a:pt x="2434" y="6258"/>
                      <a:pt x="2668" y="6441"/>
                      <a:pt x="2932" y="6580"/>
                    </a:cubicBezTo>
                    <a:cubicBezTo>
                      <a:pt x="3079" y="6653"/>
                      <a:pt x="3145" y="6639"/>
                      <a:pt x="3232" y="6492"/>
                    </a:cubicBezTo>
                    <a:cubicBezTo>
                      <a:pt x="3401" y="6199"/>
                      <a:pt x="3591" y="5914"/>
                      <a:pt x="3789" y="5628"/>
                    </a:cubicBezTo>
                    <a:cubicBezTo>
                      <a:pt x="3855" y="5533"/>
                      <a:pt x="3855" y="5467"/>
                      <a:pt x="3752" y="5408"/>
                    </a:cubicBezTo>
                    <a:cubicBezTo>
                      <a:pt x="3196" y="5079"/>
                      <a:pt x="2844" y="4551"/>
                      <a:pt x="2485" y="4038"/>
                    </a:cubicBezTo>
                    <a:cubicBezTo>
                      <a:pt x="2419" y="3943"/>
                      <a:pt x="2427" y="3885"/>
                      <a:pt x="2500" y="3804"/>
                    </a:cubicBezTo>
                    <a:cubicBezTo>
                      <a:pt x="3123" y="3072"/>
                      <a:pt x="3833" y="2434"/>
                      <a:pt x="4617" y="1878"/>
                    </a:cubicBezTo>
                    <a:cubicBezTo>
                      <a:pt x="4712" y="1812"/>
                      <a:pt x="4778" y="1797"/>
                      <a:pt x="4873" y="1885"/>
                    </a:cubicBezTo>
                    <a:cubicBezTo>
                      <a:pt x="5115" y="2105"/>
                      <a:pt x="5371" y="2310"/>
                      <a:pt x="5613" y="2537"/>
                    </a:cubicBezTo>
                    <a:cubicBezTo>
                      <a:pt x="5811" y="2720"/>
                      <a:pt x="5906" y="2969"/>
                      <a:pt x="6052" y="3189"/>
                    </a:cubicBezTo>
                    <a:cubicBezTo>
                      <a:pt x="6213" y="3431"/>
                      <a:pt x="6177" y="3416"/>
                      <a:pt x="6404" y="3284"/>
                    </a:cubicBezTo>
                    <a:cubicBezTo>
                      <a:pt x="6682" y="3123"/>
                      <a:pt x="6975" y="2976"/>
                      <a:pt x="7268" y="2845"/>
                    </a:cubicBezTo>
                    <a:cubicBezTo>
                      <a:pt x="7400" y="2786"/>
                      <a:pt x="7415" y="2727"/>
                      <a:pt x="7356" y="2610"/>
                    </a:cubicBezTo>
                    <a:cubicBezTo>
                      <a:pt x="7085" y="2105"/>
                      <a:pt x="6990" y="1555"/>
                      <a:pt x="6975" y="991"/>
                    </a:cubicBezTo>
                    <a:cubicBezTo>
                      <a:pt x="6975" y="940"/>
                      <a:pt x="6961" y="882"/>
                      <a:pt x="6953" y="830"/>
                    </a:cubicBezTo>
                    <a:cubicBezTo>
                      <a:pt x="6931" y="713"/>
                      <a:pt x="6975" y="655"/>
                      <a:pt x="7092" y="611"/>
                    </a:cubicBezTo>
                    <a:cubicBezTo>
                      <a:pt x="7993" y="288"/>
                      <a:pt x="8924" y="91"/>
                      <a:pt x="9876" y="3"/>
                    </a:cubicBezTo>
                    <a:cubicBezTo>
                      <a:pt x="10022" y="-12"/>
                      <a:pt x="10088" y="32"/>
                      <a:pt x="10125" y="171"/>
                    </a:cubicBezTo>
                    <a:cubicBezTo>
                      <a:pt x="10154" y="281"/>
                      <a:pt x="10191" y="391"/>
                      <a:pt x="10235" y="501"/>
                    </a:cubicBezTo>
                    <a:cubicBezTo>
                      <a:pt x="10425" y="955"/>
                      <a:pt x="10520" y="1416"/>
                      <a:pt x="10484" y="1907"/>
                    </a:cubicBezTo>
                    <a:cubicBezTo>
                      <a:pt x="10469" y="2068"/>
                      <a:pt x="10535" y="2112"/>
                      <a:pt x="10696" y="2112"/>
                    </a:cubicBezTo>
                    <a:cubicBezTo>
                      <a:pt x="11011" y="2105"/>
                      <a:pt x="11326" y="2127"/>
                      <a:pt x="11648" y="2156"/>
                    </a:cubicBezTo>
                    <a:cubicBezTo>
                      <a:pt x="11809" y="2171"/>
                      <a:pt x="11905" y="2163"/>
                      <a:pt x="11905" y="1966"/>
                    </a:cubicBezTo>
                    <a:cubicBezTo>
                      <a:pt x="11905" y="1336"/>
                      <a:pt x="12205" y="794"/>
                      <a:pt x="12454" y="237"/>
                    </a:cubicBezTo>
                    <a:cubicBezTo>
                      <a:pt x="12498" y="134"/>
                      <a:pt x="12564" y="113"/>
                      <a:pt x="12666" y="134"/>
                    </a:cubicBezTo>
                    <a:cubicBezTo>
                      <a:pt x="13611" y="310"/>
                      <a:pt x="14519" y="603"/>
                      <a:pt x="15398" y="1006"/>
                    </a:cubicBezTo>
                    <a:cubicBezTo>
                      <a:pt x="15501" y="1057"/>
                      <a:pt x="15545" y="1116"/>
                      <a:pt x="15516" y="1233"/>
                    </a:cubicBezTo>
                    <a:cubicBezTo>
                      <a:pt x="15450" y="1541"/>
                      <a:pt x="15391" y="1856"/>
                      <a:pt x="15325" y="2163"/>
                    </a:cubicBezTo>
                    <a:cubicBezTo>
                      <a:pt x="15267" y="2449"/>
                      <a:pt x="15083" y="2683"/>
                      <a:pt x="14952" y="2932"/>
                    </a:cubicBezTo>
                    <a:cubicBezTo>
                      <a:pt x="14871" y="3086"/>
                      <a:pt x="14886" y="3160"/>
                      <a:pt x="15047" y="3240"/>
                    </a:cubicBezTo>
                    <a:cubicBezTo>
                      <a:pt x="15333" y="3401"/>
                      <a:pt x="15611" y="3584"/>
                      <a:pt x="15875" y="3775"/>
                    </a:cubicBezTo>
                    <a:cubicBezTo>
                      <a:pt x="15992" y="3863"/>
                      <a:pt x="16058" y="3855"/>
                      <a:pt x="16131" y="3731"/>
                    </a:cubicBezTo>
                    <a:cubicBezTo>
                      <a:pt x="16453" y="3174"/>
                      <a:pt x="16988" y="2837"/>
                      <a:pt x="17493" y="2478"/>
                    </a:cubicBezTo>
                    <a:cubicBezTo>
                      <a:pt x="17581" y="2420"/>
                      <a:pt x="17640" y="2427"/>
                      <a:pt x="17713" y="2493"/>
                    </a:cubicBezTo>
                    <a:cubicBezTo>
                      <a:pt x="18453" y="3123"/>
                      <a:pt x="19097" y="3833"/>
                      <a:pt x="19654" y="4624"/>
                    </a:cubicBezTo>
                    <a:cubicBezTo>
                      <a:pt x="19720" y="4712"/>
                      <a:pt x="19727" y="4778"/>
                      <a:pt x="19647" y="4866"/>
                    </a:cubicBezTo>
                    <a:cubicBezTo>
                      <a:pt x="19420" y="5122"/>
                      <a:pt x="19200" y="5386"/>
                      <a:pt x="18965" y="5635"/>
                    </a:cubicBezTo>
                    <a:cubicBezTo>
                      <a:pt x="18790" y="5818"/>
                      <a:pt x="18541" y="5921"/>
                      <a:pt x="18328" y="6060"/>
                    </a:cubicBezTo>
                    <a:cubicBezTo>
                      <a:pt x="18123" y="6199"/>
                      <a:pt x="18123" y="6192"/>
                      <a:pt x="18240" y="6404"/>
                    </a:cubicBezTo>
                    <a:cubicBezTo>
                      <a:pt x="18394" y="6697"/>
                      <a:pt x="18548" y="6990"/>
                      <a:pt x="18687" y="7283"/>
                    </a:cubicBezTo>
                    <a:cubicBezTo>
                      <a:pt x="18738" y="7386"/>
                      <a:pt x="18782" y="7430"/>
                      <a:pt x="18892" y="7371"/>
                    </a:cubicBezTo>
                    <a:cubicBezTo>
                      <a:pt x="19412" y="7100"/>
                      <a:pt x="19969" y="6990"/>
                      <a:pt x="20548" y="6976"/>
                    </a:cubicBezTo>
                    <a:cubicBezTo>
                      <a:pt x="20599" y="6976"/>
                      <a:pt x="20657" y="6961"/>
                      <a:pt x="20709" y="6954"/>
                    </a:cubicBezTo>
                    <a:cubicBezTo>
                      <a:pt x="20819" y="6939"/>
                      <a:pt x="20877" y="6976"/>
                      <a:pt x="20914" y="7085"/>
                    </a:cubicBezTo>
                    <a:cubicBezTo>
                      <a:pt x="21199" y="7898"/>
                      <a:pt x="21412" y="8733"/>
                      <a:pt x="21485" y="9590"/>
                    </a:cubicBezTo>
                    <a:cubicBezTo>
                      <a:pt x="21485" y="9605"/>
                      <a:pt x="21485" y="9627"/>
                      <a:pt x="21492" y="9642"/>
                    </a:cubicBezTo>
                    <a:cubicBezTo>
                      <a:pt x="21558" y="10140"/>
                      <a:pt x="21573" y="10023"/>
                      <a:pt x="21156" y="10184"/>
                    </a:cubicBezTo>
                    <a:cubicBezTo>
                      <a:pt x="20650" y="10374"/>
                      <a:pt x="20137" y="10528"/>
                      <a:pt x="19588" y="10477"/>
                    </a:cubicBezTo>
                    <a:cubicBezTo>
                      <a:pt x="19464" y="10462"/>
                      <a:pt x="19420" y="10513"/>
                      <a:pt x="19412" y="10645"/>
                    </a:cubicBezTo>
                    <a:cubicBezTo>
                      <a:pt x="19405" y="10989"/>
                      <a:pt x="19390" y="11326"/>
                      <a:pt x="19361" y="11671"/>
                    </a:cubicBezTo>
                    <a:cubicBezTo>
                      <a:pt x="19354" y="11810"/>
                      <a:pt x="19361" y="11898"/>
                      <a:pt x="19529" y="11898"/>
                    </a:cubicBezTo>
                    <a:cubicBezTo>
                      <a:pt x="20167" y="11898"/>
                      <a:pt x="20716" y="12191"/>
                      <a:pt x="21273" y="12447"/>
                    </a:cubicBezTo>
                    <a:cubicBezTo>
                      <a:pt x="21368" y="12491"/>
                      <a:pt x="21405" y="12542"/>
                      <a:pt x="21383" y="12659"/>
                    </a:cubicBezTo>
                    <a:cubicBezTo>
                      <a:pt x="21207" y="13612"/>
                      <a:pt x="20906" y="14527"/>
                      <a:pt x="20504" y="15406"/>
                    </a:cubicBezTo>
                    <a:cubicBezTo>
                      <a:pt x="20460" y="15509"/>
                      <a:pt x="20401" y="15538"/>
                      <a:pt x="20291" y="15516"/>
                    </a:cubicBezTo>
                    <a:cubicBezTo>
                      <a:pt x="19683" y="15406"/>
                      <a:pt x="19075" y="15311"/>
                      <a:pt x="18548" y="14945"/>
                    </a:cubicBezTo>
                    <a:cubicBezTo>
                      <a:pt x="18423" y="14857"/>
                      <a:pt x="18358" y="14886"/>
                      <a:pt x="18277" y="15018"/>
                    </a:cubicBezTo>
                    <a:cubicBezTo>
                      <a:pt x="18109" y="15311"/>
                      <a:pt x="17918" y="15597"/>
                      <a:pt x="17728" y="15882"/>
                    </a:cubicBezTo>
                    <a:cubicBezTo>
                      <a:pt x="17662" y="15977"/>
                      <a:pt x="17632" y="16043"/>
                      <a:pt x="17750" y="16117"/>
                    </a:cubicBezTo>
                    <a:cubicBezTo>
                      <a:pt x="18306" y="16446"/>
                      <a:pt x="18651" y="16959"/>
                      <a:pt x="19009" y="17472"/>
                    </a:cubicBezTo>
                    <a:cubicBezTo>
                      <a:pt x="19083" y="17574"/>
                      <a:pt x="19075" y="17640"/>
                      <a:pt x="18987" y="17735"/>
                    </a:cubicBezTo>
                    <a:cubicBezTo>
                      <a:pt x="18365" y="18468"/>
                      <a:pt x="17662" y="19098"/>
                      <a:pt x="16878" y="19647"/>
                    </a:cubicBezTo>
                    <a:cubicBezTo>
                      <a:pt x="16783" y="19713"/>
                      <a:pt x="16717" y="19728"/>
                      <a:pt x="16622" y="19640"/>
                    </a:cubicBezTo>
                    <a:cubicBezTo>
                      <a:pt x="16380" y="19420"/>
                      <a:pt x="16124" y="19215"/>
                      <a:pt x="15882" y="18988"/>
                    </a:cubicBezTo>
                    <a:cubicBezTo>
                      <a:pt x="15677" y="18797"/>
                      <a:pt x="15567" y="18541"/>
                      <a:pt x="15428" y="18307"/>
                    </a:cubicBezTo>
                    <a:cubicBezTo>
                      <a:pt x="15333" y="18145"/>
                      <a:pt x="15259" y="18138"/>
                      <a:pt x="15105" y="18233"/>
                    </a:cubicBezTo>
                    <a:cubicBezTo>
                      <a:pt x="14827" y="18402"/>
                      <a:pt x="14527" y="18548"/>
                      <a:pt x="14227" y="18687"/>
                    </a:cubicBezTo>
                    <a:cubicBezTo>
                      <a:pt x="14102" y="18746"/>
                      <a:pt x="14073" y="18805"/>
                      <a:pt x="14139" y="18922"/>
                    </a:cubicBezTo>
                    <a:cubicBezTo>
                      <a:pt x="14410" y="19427"/>
                      <a:pt x="14505" y="19977"/>
                      <a:pt x="14519" y="20541"/>
                    </a:cubicBezTo>
                    <a:cubicBezTo>
                      <a:pt x="14519" y="20599"/>
                      <a:pt x="14534" y="20658"/>
                      <a:pt x="14541" y="20724"/>
                    </a:cubicBezTo>
                    <a:cubicBezTo>
                      <a:pt x="14556" y="20819"/>
                      <a:pt x="14519" y="20878"/>
                      <a:pt x="14417" y="20914"/>
                    </a:cubicBezTo>
                    <a:cubicBezTo>
                      <a:pt x="13780" y="21207"/>
                      <a:pt x="12359" y="21522"/>
                      <a:pt x="11604" y="21559"/>
                    </a:cubicBezTo>
                    <a:close/>
                    <a:moveTo>
                      <a:pt x="10762" y="16300"/>
                    </a:moveTo>
                    <a:cubicBezTo>
                      <a:pt x="13831" y="16248"/>
                      <a:pt x="16255" y="13861"/>
                      <a:pt x="16255" y="10770"/>
                    </a:cubicBezTo>
                    <a:cubicBezTo>
                      <a:pt x="16255" y="7701"/>
                      <a:pt x="13831" y="5269"/>
                      <a:pt x="10747" y="5269"/>
                    </a:cubicBezTo>
                    <a:cubicBezTo>
                      <a:pt x="7664" y="5269"/>
                      <a:pt x="5232" y="7701"/>
                      <a:pt x="5232" y="10784"/>
                    </a:cubicBezTo>
                    <a:cubicBezTo>
                      <a:pt x="5239" y="13883"/>
                      <a:pt x="7686" y="16263"/>
                      <a:pt x="10762" y="163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  <p:grpSp>
          <p:nvGrpSpPr>
            <p:cNvPr id="1994" name="Group 10"/>
            <p:cNvGrpSpPr/>
            <p:nvPr/>
          </p:nvGrpSpPr>
          <p:grpSpPr>
            <a:xfrm>
              <a:off x="4808479" y="97576"/>
              <a:ext cx="2058998" cy="1856355"/>
              <a:chOff x="0" y="0"/>
              <a:chExt cx="2058997" cy="1856354"/>
            </a:xfrm>
          </p:grpSpPr>
          <p:sp>
            <p:nvSpPr>
              <p:cNvPr id="1990" name="Freeform: Shape 25"/>
              <p:cNvSpPr/>
              <p:nvPr/>
            </p:nvSpPr>
            <p:spPr>
              <a:xfrm>
                <a:off x="0" y="867985"/>
                <a:ext cx="989165" cy="98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6" extrusionOk="0">
                    <a:moveTo>
                      <a:pt x="0" y="11110"/>
                    </a:moveTo>
                    <a:cubicBezTo>
                      <a:pt x="93" y="10935"/>
                      <a:pt x="238" y="10848"/>
                      <a:pt x="423" y="10802"/>
                    </a:cubicBezTo>
                    <a:cubicBezTo>
                      <a:pt x="922" y="10668"/>
                      <a:pt x="1409" y="10517"/>
                      <a:pt x="1908" y="10384"/>
                    </a:cubicBezTo>
                    <a:cubicBezTo>
                      <a:pt x="2210" y="10302"/>
                      <a:pt x="2390" y="10134"/>
                      <a:pt x="2419" y="9815"/>
                    </a:cubicBezTo>
                    <a:cubicBezTo>
                      <a:pt x="2424" y="9733"/>
                      <a:pt x="2436" y="9652"/>
                      <a:pt x="2448" y="9571"/>
                    </a:cubicBezTo>
                    <a:cubicBezTo>
                      <a:pt x="2477" y="9298"/>
                      <a:pt x="2355" y="9112"/>
                      <a:pt x="2129" y="8979"/>
                    </a:cubicBezTo>
                    <a:cubicBezTo>
                      <a:pt x="1676" y="8717"/>
                      <a:pt x="1230" y="8450"/>
                      <a:pt x="783" y="8189"/>
                    </a:cubicBezTo>
                    <a:cubicBezTo>
                      <a:pt x="452" y="7997"/>
                      <a:pt x="394" y="7852"/>
                      <a:pt x="493" y="7481"/>
                    </a:cubicBezTo>
                    <a:cubicBezTo>
                      <a:pt x="505" y="7446"/>
                      <a:pt x="510" y="7411"/>
                      <a:pt x="522" y="7382"/>
                    </a:cubicBezTo>
                    <a:cubicBezTo>
                      <a:pt x="667" y="6900"/>
                      <a:pt x="795" y="6807"/>
                      <a:pt x="1288" y="6853"/>
                    </a:cubicBezTo>
                    <a:cubicBezTo>
                      <a:pt x="1763" y="6900"/>
                      <a:pt x="2239" y="6952"/>
                      <a:pt x="2715" y="7016"/>
                    </a:cubicBezTo>
                    <a:cubicBezTo>
                      <a:pt x="3092" y="7062"/>
                      <a:pt x="3254" y="6999"/>
                      <a:pt x="3445" y="6679"/>
                    </a:cubicBezTo>
                    <a:cubicBezTo>
                      <a:pt x="3718" y="6238"/>
                      <a:pt x="3706" y="6099"/>
                      <a:pt x="3387" y="5686"/>
                    </a:cubicBezTo>
                    <a:cubicBezTo>
                      <a:pt x="3086" y="5297"/>
                      <a:pt x="2790" y="4902"/>
                      <a:pt x="2500" y="4508"/>
                    </a:cubicBezTo>
                    <a:cubicBezTo>
                      <a:pt x="2326" y="4275"/>
                      <a:pt x="2326" y="4084"/>
                      <a:pt x="2500" y="3851"/>
                    </a:cubicBezTo>
                    <a:cubicBezTo>
                      <a:pt x="2587" y="3735"/>
                      <a:pt x="2680" y="3619"/>
                      <a:pt x="2790" y="3526"/>
                    </a:cubicBezTo>
                    <a:cubicBezTo>
                      <a:pt x="3010" y="3341"/>
                      <a:pt x="3161" y="3317"/>
                      <a:pt x="3411" y="3457"/>
                    </a:cubicBezTo>
                    <a:cubicBezTo>
                      <a:pt x="3851" y="3701"/>
                      <a:pt x="4304" y="3927"/>
                      <a:pt x="4727" y="4200"/>
                    </a:cubicBezTo>
                    <a:cubicBezTo>
                      <a:pt x="5214" y="4513"/>
                      <a:pt x="5551" y="4304"/>
                      <a:pt x="5905" y="3869"/>
                    </a:cubicBezTo>
                    <a:cubicBezTo>
                      <a:pt x="6021" y="3724"/>
                      <a:pt x="5980" y="3532"/>
                      <a:pt x="5934" y="3358"/>
                    </a:cubicBezTo>
                    <a:cubicBezTo>
                      <a:pt x="5806" y="2864"/>
                      <a:pt x="5678" y="2371"/>
                      <a:pt x="5551" y="1877"/>
                    </a:cubicBezTo>
                    <a:cubicBezTo>
                      <a:pt x="5458" y="1523"/>
                      <a:pt x="5516" y="1378"/>
                      <a:pt x="5829" y="1192"/>
                    </a:cubicBezTo>
                    <a:cubicBezTo>
                      <a:pt x="5899" y="1151"/>
                      <a:pt x="5968" y="1111"/>
                      <a:pt x="6044" y="1076"/>
                    </a:cubicBezTo>
                    <a:cubicBezTo>
                      <a:pt x="6421" y="902"/>
                      <a:pt x="6589" y="942"/>
                      <a:pt x="6844" y="1273"/>
                    </a:cubicBezTo>
                    <a:cubicBezTo>
                      <a:pt x="7152" y="1662"/>
                      <a:pt x="7459" y="2057"/>
                      <a:pt x="7766" y="2446"/>
                    </a:cubicBezTo>
                    <a:cubicBezTo>
                      <a:pt x="8057" y="2806"/>
                      <a:pt x="8735" y="2806"/>
                      <a:pt x="9025" y="2441"/>
                    </a:cubicBezTo>
                    <a:cubicBezTo>
                      <a:pt x="9147" y="2284"/>
                      <a:pt x="9147" y="2086"/>
                      <a:pt x="9176" y="1906"/>
                    </a:cubicBezTo>
                    <a:cubicBezTo>
                      <a:pt x="9246" y="1453"/>
                      <a:pt x="9304" y="1001"/>
                      <a:pt x="9362" y="548"/>
                    </a:cubicBezTo>
                    <a:cubicBezTo>
                      <a:pt x="9408" y="188"/>
                      <a:pt x="9507" y="89"/>
                      <a:pt x="9866" y="25"/>
                    </a:cubicBezTo>
                    <a:cubicBezTo>
                      <a:pt x="10017" y="-4"/>
                      <a:pt x="10168" y="-4"/>
                      <a:pt x="10319" y="8"/>
                    </a:cubicBezTo>
                    <a:cubicBezTo>
                      <a:pt x="10539" y="19"/>
                      <a:pt x="10690" y="135"/>
                      <a:pt x="10748" y="356"/>
                    </a:cubicBezTo>
                    <a:cubicBezTo>
                      <a:pt x="10887" y="850"/>
                      <a:pt x="11032" y="1349"/>
                      <a:pt x="11171" y="1842"/>
                    </a:cubicBezTo>
                    <a:cubicBezTo>
                      <a:pt x="11316" y="2348"/>
                      <a:pt x="11734" y="2586"/>
                      <a:pt x="12250" y="2452"/>
                    </a:cubicBezTo>
                    <a:cubicBezTo>
                      <a:pt x="12418" y="2411"/>
                      <a:pt x="12517" y="2290"/>
                      <a:pt x="12598" y="2150"/>
                    </a:cubicBezTo>
                    <a:cubicBezTo>
                      <a:pt x="12865" y="1691"/>
                      <a:pt x="13137" y="1233"/>
                      <a:pt x="13410" y="774"/>
                    </a:cubicBezTo>
                    <a:cubicBezTo>
                      <a:pt x="13584" y="478"/>
                      <a:pt x="13735" y="414"/>
                      <a:pt x="14066" y="501"/>
                    </a:cubicBezTo>
                    <a:cubicBezTo>
                      <a:pt x="14727" y="670"/>
                      <a:pt x="14814" y="815"/>
                      <a:pt x="14715" y="1552"/>
                    </a:cubicBezTo>
                    <a:cubicBezTo>
                      <a:pt x="14657" y="1993"/>
                      <a:pt x="14605" y="2435"/>
                      <a:pt x="14553" y="2876"/>
                    </a:cubicBezTo>
                    <a:cubicBezTo>
                      <a:pt x="14547" y="2922"/>
                      <a:pt x="14547" y="2969"/>
                      <a:pt x="14553" y="3015"/>
                    </a:cubicBezTo>
                    <a:cubicBezTo>
                      <a:pt x="14628" y="3486"/>
                      <a:pt x="15342" y="3811"/>
                      <a:pt x="15730" y="3538"/>
                    </a:cubicBezTo>
                    <a:cubicBezTo>
                      <a:pt x="16171" y="3224"/>
                      <a:pt x="16594" y="2893"/>
                      <a:pt x="17024" y="2568"/>
                    </a:cubicBezTo>
                    <a:cubicBezTo>
                      <a:pt x="17337" y="2330"/>
                      <a:pt x="17493" y="2336"/>
                      <a:pt x="17807" y="2580"/>
                    </a:cubicBezTo>
                    <a:cubicBezTo>
                      <a:pt x="17847" y="2615"/>
                      <a:pt x="17888" y="2644"/>
                      <a:pt x="17928" y="2684"/>
                    </a:cubicBezTo>
                    <a:cubicBezTo>
                      <a:pt x="18294" y="3033"/>
                      <a:pt x="18311" y="3137"/>
                      <a:pt x="18062" y="3579"/>
                    </a:cubicBezTo>
                    <a:cubicBezTo>
                      <a:pt x="17824" y="4002"/>
                      <a:pt x="17598" y="4432"/>
                      <a:pt x="17348" y="4850"/>
                    </a:cubicBezTo>
                    <a:cubicBezTo>
                      <a:pt x="17169" y="5158"/>
                      <a:pt x="17250" y="5413"/>
                      <a:pt x="17447" y="5675"/>
                    </a:cubicBezTo>
                    <a:cubicBezTo>
                      <a:pt x="17644" y="5936"/>
                      <a:pt x="17870" y="6064"/>
                      <a:pt x="18201" y="5977"/>
                    </a:cubicBezTo>
                    <a:cubicBezTo>
                      <a:pt x="18711" y="5843"/>
                      <a:pt x="19222" y="5715"/>
                      <a:pt x="19727" y="5576"/>
                    </a:cubicBezTo>
                    <a:cubicBezTo>
                      <a:pt x="20051" y="5489"/>
                      <a:pt x="20196" y="5541"/>
                      <a:pt x="20376" y="5826"/>
                    </a:cubicBezTo>
                    <a:cubicBezTo>
                      <a:pt x="20457" y="5948"/>
                      <a:pt x="20527" y="6075"/>
                      <a:pt x="20573" y="6215"/>
                    </a:cubicBezTo>
                    <a:cubicBezTo>
                      <a:pt x="20660" y="6464"/>
                      <a:pt x="20620" y="6621"/>
                      <a:pt x="20411" y="6790"/>
                    </a:cubicBezTo>
                    <a:cubicBezTo>
                      <a:pt x="19976" y="7138"/>
                      <a:pt x="19547" y="7486"/>
                      <a:pt x="19106" y="7829"/>
                    </a:cubicBezTo>
                    <a:cubicBezTo>
                      <a:pt x="18885" y="7997"/>
                      <a:pt x="18827" y="8206"/>
                      <a:pt x="18874" y="8462"/>
                    </a:cubicBezTo>
                    <a:cubicBezTo>
                      <a:pt x="18891" y="8549"/>
                      <a:pt x="18920" y="8630"/>
                      <a:pt x="18943" y="8717"/>
                    </a:cubicBezTo>
                    <a:cubicBezTo>
                      <a:pt x="19019" y="8990"/>
                      <a:pt x="19199" y="9141"/>
                      <a:pt x="19477" y="9176"/>
                    </a:cubicBezTo>
                    <a:cubicBezTo>
                      <a:pt x="20005" y="9246"/>
                      <a:pt x="20533" y="9321"/>
                      <a:pt x="21055" y="9391"/>
                    </a:cubicBezTo>
                    <a:cubicBezTo>
                      <a:pt x="21368" y="9431"/>
                      <a:pt x="21530" y="9582"/>
                      <a:pt x="21565" y="9896"/>
                    </a:cubicBezTo>
                    <a:cubicBezTo>
                      <a:pt x="21583" y="10047"/>
                      <a:pt x="21600" y="10198"/>
                      <a:pt x="21583" y="10349"/>
                    </a:cubicBezTo>
                    <a:cubicBezTo>
                      <a:pt x="21554" y="10587"/>
                      <a:pt x="21432" y="10721"/>
                      <a:pt x="21211" y="10784"/>
                    </a:cubicBezTo>
                    <a:cubicBezTo>
                      <a:pt x="20718" y="10924"/>
                      <a:pt x="20220" y="11063"/>
                      <a:pt x="19727" y="11208"/>
                    </a:cubicBezTo>
                    <a:cubicBezTo>
                      <a:pt x="19245" y="11348"/>
                      <a:pt x="19025" y="11713"/>
                      <a:pt x="19123" y="12213"/>
                    </a:cubicBezTo>
                    <a:cubicBezTo>
                      <a:pt x="19158" y="12404"/>
                      <a:pt x="19268" y="12526"/>
                      <a:pt x="19431" y="12619"/>
                    </a:cubicBezTo>
                    <a:cubicBezTo>
                      <a:pt x="19883" y="12886"/>
                      <a:pt x="20336" y="13153"/>
                      <a:pt x="20794" y="13421"/>
                    </a:cubicBezTo>
                    <a:cubicBezTo>
                      <a:pt x="21130" y="13618"/>
                      <a:pt x="21182" y="13734"/>
                      <a:pt x="21090" y="14111"/>
                    </a:cubicBezTo>
                    <a:cubicBezTo>
                      <a:pt x="21084" y="14135"/>
                      <a:pt x="21084" y="14158"/>
                      <a:pt x="21078" y="14181"/>
                    </a:cubicBezTo>
                    <a:cubicBezTo>
                      <a:pt x="20939" y="14640"/>
                      <a:pt x="20782" y="14866"/>
                      <a:pt x="20260" y="14768"/>
                    </a:cubicBezTo>
                    <a:cubicBezTo>
                      <a:pt x="19790" y="14675"/>
                      <a:pt x="19309" y="14657"/>
                      <a:pt x="18833" y="14588"/>
                    </a:cubicBezTo>
                    <a:cubicBezTo>
                      <a:pt x="18497" y="14541"/>
                      <a:pt x="18276" y="14675"/>
                      <a:pt x="18114" y="14959"/>
                    </a:cubicBezTo>
                    <a:cubicBezTo>
                      <a:pt x="17946" y="15250"/>
                      <a:pt x="17870" y="15522"/>
                      <a:pt x="18102" y="15819"/>
                    </a:cubicBezTo>
                    <a:cubicBezTo>
                      <a:pt x="18416" y="16219"/>
                      <a:pt x="18717" y="16631"/>
                      <a:pt x="19025" y="17038"/>
                    </a:cubicBezTo>
                    <a:cubicBezTo>
                      <a:pt x="19280" y="17369"/>
                      <a:pt x="19280" y="17502"/>
                      <a:pt x="19025" y="17833"/>
                    </a:cubicBezTo>
                    <a:cubicBezTo>
                      <a:pt x="19013" y="17845"/>
                      <a:pt x="19002" y="17862"/>
                      <a:pt x="18990" y="17874"/>
                    </a:cubicBezTo>
                    <a:cubicBezTo>
                      <a:pt x="18653" y="18234"/>
                      <a:pt x="18520" y="18391"/>
                      <a:pt x="17992" y="18071"/>
                    </a:cubicBezTo>
                    <a:cubicBezTo>
                      <a:pt x="17586" y="17828"/>
                      <a:pt x="17157" y="17619"/>
                      <a:pt x="16757" y="17375"/>
                    </a:cubicBezTo>
                    <a:cubicBezTo>
                      <a:pt x="16426" y="17177"/>
                      <a:pt x="16171" y="17293"/>
                      <a:pt x="15910" y="17497"/>
                    </a:cubicBezTo>
                    <a:cubicBezTo>
                      <a:pt x="15649" y="17694"/>
                      <a:pt x="15545" y="17932"/>
                      <a:pt x="15637" y="18263"/>
                    </a:cubicBezTo>
                    <a:cubicBezTo>
                      <a:pt x="15782" y="18774"/>
                      <a:pt x="15910" y="19291"/>
                      <a:pt x="16038" y="19808"/>
                    </a:cubicBezTo>
                    <a:cubicBezTo>
                      <a:pt x="16107" y="20086"/>
                      <a:pt x="16049" y="20237"/>
                      <a:pt x="15811" y="20388"/>
                    </a:cubicBezTo>
                    <a:cubicBezTo>
                      <a:pt x="15684" y="20470"/>
                      <a:pt x="15550" y="20545"/>
                      <a:pt x="15405" y="20597"/>
                    </a:cubicBezTo>
                    <a:cubicBezTo>
                      <a:pt x="15150" y="20690"/>
                      <a:pt x="14965" y="20644"/>
                      <a:pt x="14796" y="20429"/>
                    </a:cubicBezTo>
                    <a:cubicBezTo>
                      <a:pt x="14477" y="20028"/>
                      <a:pt x="14158" y="19622"/>
                      <a:pt x="13839" y="19215"/>
                    </a:cubicBezTo>
                    <a:cubicBezTo>
                      <a:pt x="13532" y="18832"/>
                      <a:pt x="12975" y="18780"/>
                      <a:pt x="12604" y="19111"/>
                    </a:cubicBezTo>
                    <a:cubicBezTo>
                      <a:pt x="12505" y="19198"/>
                      <a:pt x="12459" y="19308"/>
                      <a:pt x="12441" y="19436"/>
                    </a:cubicBezTo>
                    <a:cubicBezTo>
                      <a:pt x="12366" y="19970"/>
                      <a:pt x="12279" y="20499"/>
                      <a:pt x="12221" y="21033"/>
                    </a:cubicBezTo>
                    <a:cubicBezTo>
                      <a:pt x="12186" y="21311"/>
                      <a:pt x="12076" y="21509"/>
                      <a:pt x="11803" y="21596"/>
                    </a:cubicBezTo>
                    <a:cubicBezTo>
                      <a:pt x="11571" y="21596"/>
                      <a:pt x="11334" y="21596"/>
                      <a:pt x="11102" y="21596"/>
                    </a:cubicBezTo>
                    <a:cubicBezTo>
                      <a:pt x="10939" y="21497"/>
                      <a:pt x="10846" y="21352"/>
                      <a:pt x="10794" y="21166"/>
                    </a:cubicBezTo>
                    <a:cubicBezTo>
                      <a:pt x="10655" y="20655"/>
                      <a:pt x="10498" y="20144"/>
                      <a:pt x="10359" y="19628"/>
                    </a:cubicBezTo>
                    <a:cubicBezTo>
                      <a:pt x="10284" y="19355"/>
                      <a:pt x="10116" y="19210"/>
                      <a:pt x="9843" y="19175"/>
                    </a:cubicBezTo>
                    <a:cubicBezTo>
                      <a:pt x="9739" y="19163"/>
                      <a:pt x="9634" y="19146"/>
                      <a:pt x="9530" y="19140"/>
                    </a:cubicBezTo>
                    <a:cubicBezTo>
                      <a:pt x="9286" y="19122"/>
                      <a:pt x="9118" y="19233"/>
                      <a:pt x="8996" y="19436"/>
                    </a:cubicBezTo>
                    <a:cubicBezTo>
                      <a:pt x="8950" y="19511"/>
                      <a:pt x="8909" y="19587"/>
                      <a:pt x="8863" y="19662"/>
                    </a:cubicBezTo>
                    <a:cubicBezTo>
                      <a:pt x="8619" y="20075"/>
                      <a:pt x="8381" y="20493"/>
                      <a:pt x="8132" y="20899"/>
                    </a:cubicBezTo>
                    <a:cubicBezTo>
                      <a:pt x="7998" y="21126"/>
                      <a:pt x="7836" y="21184"/>
                      <a:pt x="7581" y="21126"/>
                    </a:cubicBezTo>
                    <a:cubicBezTo>
                      <a:pt x="7424" y="21091"/>
                      <a:pt x="7279" y="21039"/>
                      <a:pt x="7134" y="20975"/>
                    </a:cubicBezTo>
                    <a:cubicBezTo>
                      <a:pt x="6879" y="20853"/>
                      <a:pt x="6798" y="20696"/>
                      <a:pt x="6833" y="20411"/>
                    </a:cubicBezTo>
                    <a:cubicBezTo>
                      <a:pt x="6896" y="19883"/>
                      <a:pt x="6949" y="19355"/>
                      <a:pt x="7024" y="18826"/>
                    </a:cubicBezTo>
                    <a:cubicBezTo>
                      <a:pt x="7076" y="18455"/>
                      <a:pt x="6879" y="18251"/>
                      <a:pt x="6589" y="18089"/>
                    </a:cubicBezTo>
                    <a:cubicBezTo>
                      <a:pt x="6305" y="17932"/>
                      <a:pt x="6050" y="17909"/>
                      <a:pt x="5783" y="18130"/>
                    </a:cubicBezTo>
                    <a:cubicBezTo>
                      <a:pt x="5412" y="18426"/>
                      <a:pt x="5023" y="18699"/>
                      <a:pt x="4652" y="18989"/>
                    </a:cubicBezTo>
                    <a:cubicBezTo>
                      <a:pt x="4275" y="19285"/>
                      <a:pt x="4112" y="19349"/>
                      <a:pt x="3648" y="18931"/>
                    </a:cubicBezTo>
                    <a:cubicBezTo>
                      <a:pt x="3619" y="18902"/>
                      <a:pt x="3590" y="18873"/>
                      <a:pt x="3561" y="18844"/>
                    </a:cubicBezTo>
                    <a:cubicBezTo>
                      <a:pt x="3335" y="18611"/>
                      <a:pt x="3312" y="18431"/>
                      <a:pt x="3474" y="18147"/>
                    </a:cubicBezTo>
                    <a:cubicBezTo>
                      <a:pt x="3724" y="17700"/>
                      <a:pt x="3979" y="17247"/>
                      <a:pt x="4228" y="16800"/>
                    </a:cubicBezTo>
                    <a:cubicBezTo>
                      <a:pt x="4298" y="16672"/>
                      <a:pt x="4373" y="16544"/>
                      <a:pt x="4356" y="16388"/>
                    </a:cubicBezTo>
                    <a:cubicBezTo>
                      <a:pt x="4315" y="15917"/>
                      <a:pt x="3793" y="15546"/>
                      <a:pt x="3341" y="15662"/>
                    </a:cubicBezTo>
                    <a:cubicBezTo>
                      <a:pt x="2819" y="15795"/>
                      <a:pt x="2297" y="15929"/>
                      <a:pt x="1781" y="16068"/>
                    </a:cubicBezTo>
                    <a:cubicBezTo>
                      <a:pt x="1572" y="16126"/>
                      <a:pt x="1415" y="16062"/>
                      <a:pt x="1282" y="15900"/>
                    </a:cubicBezTo>
                    <a:cubicBezTo>
                      <a:pt x="1172" y="15766"/>
                      <a:pt x="1102" y="15615"/>
                      <a:pt x="1032" y="15459"/>
                    </a:cubicBezTo>
                    <a:cubicBezTo>
                      <a:pt x="916" y="15186"/>
                      <a:pt x="969" y="14988"/>
                      <a:pt x="1201" y="14808"/>
                    </a:cubicBezTo>
                    <a:cubicBezTo>
                      <a:pt x="1583" y="14501"/>
                      <a:pt x="1972" y="14199"/>
                      <a:pt x="2355" y="13891"/>
                    </a:cubicBezTo>
                    <a:cubicBezTo>
                      <a:pt x="2761" y="13577"/>
                      <a:pt x="2796" y="13444"/>
                      <a:pt x="2662" y="12956"/>
                    </a:cubicBezTo>
                    <a:cubicBezTo>
                      <a:pt x="2569" y="12637"/>
                      <a:pt x="2378" y="12468"/>
                      <a:pt x="2042" y="12433"/>
                    </a:cubicBezTo>
                    <a:cubicBezTo>
                      <a:pt x="1554" y="12381"/>
                      <a:pt x="1073" y="12288"/>
                      <a:pt x="586" y="12236"/>
                    </a:cubicBezTo>
                    <a:cubicBezTo>
                      <a:pt x="307" y="12207"/>
                      <a:pt x="110" y="12097"/>
                      <a:pt x="12" y="11830"/>
                    </a:cubicBezTo>
                    <a:cubicBezTo>
                      <a:pt x="0" y="11580"/>
                      <a:pt x="0" y="11348"/>
                      <a:pt x="0" y="11110"/>
                    </a:cubicBezTo>
                    <a:close/>
                    <a:moveTo>
                      <a:pt x="13474" y="10813"/>
                    </a:moveTo>
                    <a:cubicBezTo>
                      <a:pt x="13491" y="9437"/>
                      <a:pt x="12412" y="8108"/>
                      <a:pt x="10777" y="8113"/>
                    </a:cubicBezTo>
                    <a:cubicBezTo>
                      <a:pt x="9263" y="8119"/>
                      <a:pt x="8103" y="9275"/>
                      <a:pt x="8097" y="10796"/>
                    </a:cubicBezTo>
                    <a:cubicBezTo>
                      <a:pt x="8091" y="12341"/>
                      <a:pt x="9304" y="13479"/>
                      <a:pt x="10765" y="13490"/>
                    </a:cubicBezTo>
                    <a:cubicBezTo>
                      <a:pt x="12262" y="13502"/>
                      <a:pt x="13468" y="12300"/>
                      <a:pt x="13474" y="10813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1993" name="Group 26"/>
              <p:cNvGrpSpPr/>
              <p:nvPr/>
            </p:nvGrpSpPr>
            <p:grpSpPr>
              <a:xfrm>
                <a:off x="679734" y="0"/>
                <a:ext cx="1379264" cy="1378362"/>
                <a:chOff x="0" y="0"/>
                <a:chExt cx="1379262" cy="1378361"/>
              </a:xfrm>
            </p:grpSpPr>
            <p:sp>
              <p:nvSpPr>
                <p:cNvPr id="1991" name="Freeform: Shape 27"/>
                <p:cNvSpPr/>
                <p:nvPr/>
              </p:nvSpPr>
              <p:spPr>
                <a:xfrm>
                  <a:off x="0" y="-1"/>
                  <a:ext cx="1379263" cy="137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3" h="21541" extrusionOk="0">
                      <a:moveTo>
                        <a:pt x="20441" y="15273"/>
                      </a:moveTo>
                      <a:cubicBezTo>
                        <a:pt x="20221" y="15223"/>
                        <a:pt x="20001" y="15173"/>
                        <a:pt x="19780" y="15128"/>
                      </a:cubicBezTo>
                      <a:cubicBezTo>
                        <a:pt x="19602" y="15086"/>
                        <a:pt x="19419" y="15049"/>
                        <a:pt x="19240" y="15003"/>
                      </a:cubicBezTo>
                      <a:cubicBezTo>
                        <a:pt x="19124" y="14974"/>
                        <a:pt x="19033" y="15007"/>
                        <a:pt x="18958" y="15090"/>
                      </a:cubicBezTo>
                      <a:cubicBezTo>
                        <a:pt x="18804" y="15269"/>
                        <a:pt x="18684" y="15472"/>
                        <a:pt x="18617" y="15701"/>
                      </a:cubicBezTo>
                      <a:cubicBezTo>
                        <a:pt x="18584" y="15809"/>
                        <a:pt x="18634" y="15888"/>
                        <a:pt x="18700" y="15962"/>
                      </a:cubicBezTo>
                      <a:cubicBezTo>
                        <a:pt x="18941" y="16224"/>
                        <a:pt x="19186" y="16486"/>
                        <a:pt x="19427" y="16743"/>
                      </a:cubicBezTo>
                      <a:cubicBezTo>
                        <a:pt x="19610" y="16938"/>
                        <a:pt x="19618" y="17055"/>
                        <a:pt x="19473" y="17279"/>
                      </a:cubicBezTo>
                      <a:cubicBezTo>
                        <a:pt x="19465" y="17291"/>
                        <a:pt x="19456" y="17308"/>
                        <a:pt x="19444" y="17320"/>
                      </a:cubicBezTo>
                      <a:cubicBezTo>
                        <a:pt x="19170" y="17690"/>
                        <a:pt x="19049" y="17694"/>
                        <a:pt x="18713" y="17503"/>
                      </a:cubicBezTo>
                      <a:cubicBezTo>
                        <a:pt x="18439" y="17345"/>
                        <a:pt x="18148" y="17204"/>
                        <a:pt x="17869" y="17055"/>
                      </a:cubicBezTo>
                      <a:cubicBezTo>
                        <a:pt x="17753" y="16992"/>
                        <a:pt x="17645" y="16992"/>
                        <a:pt x="17541" y="17067"/>
                      </a:cubicBezTo>
                      <a:cubicBezTo>
                        <a:pt x="17375" y="17183"/>
                        <a:pt x="17234" y="17325"/>
                        <a:pt x="17113" y="17487"/>
                      </a:cubicBezTo>
                      <a:cubicBezTo>
                        <a:pt x="17026" y="17603"/>
                        <a:pt x="17022" y="17719"/>
                        <a:pt x="17092" y="17848"/>
                      </a:cubicBezTo>
                      <a:cubicBezTo>
                        <a:pt x="17263" y="18159"/>
                        <a:pt x="17429" y="18475"/>
                        <a:pt x="17591" y="18791"/>
                      </a:cubicBezTo>
                      <a:cubicBezTo>
                        <a:pt x="17703" y="19011"/>
                        <a:pt x="17687" y="19110"/>
                        <a:pt x="17508" y="19281"/>
                      </a:cubicBezTo>
                      <a:cubicBezTo>
                        <a:pt x="17479" y="19306"/>
                        <a:pt x="17454" y="19335"/>
                        <a:pt x="17425" y="19355"/>
                      </a:cubicBezTo>
                      <a:cubicBezTo>
                        <a:pt x="17159" y="19551"/>
                        <a:pt x="17022" y="19646"/>
                        <a:pt x="16710" y="19331"/>
                      </a:cubicBezTo>
                      <a:cubicBezTo>
                        <a:pt x="16486" y="19102"/>
                        <a:pt x="16245" y="18899"/>
                        <a:pt x="16012" y="18678"/>
                      </a:cubicBezTo>
                      <a:cubicBezTo>
                        <a:pt x="15904" y="18575"/>
                        <a:pt x="15788" y="18554"/>
                        <a:pt x="15655" y="18608"/>
                      </a:cubicBezTo>
                      <a:cubicBezTo>
                        <a:pt x="15480" y="18678"/>
                        <a:pt x="15314" y="18770"/>
                        <a:pt x="15165" y="18886"/>
                      </a:cubicBezTo>
                      <a:cubicBezTo>
                        <a:pt x="15040" y="18982"/>
                        <a:pt x="15007" y="19102"/>
                        <a:pt x="15044" y="19252"/>
                      </a:cubicBezTo>
                      <a:cubicBezTo>
                        <a:pt x="15131" y="19613"/>
                        <a:pt x="15215" y="19978"/>
                        <a:pt x="15293" y="20340"/>
                      </a:cubicBezTo>
                      <a:cubicBezTo>
                        <a:pt x="15327" y="20498"/>
                        <a:pt x="15273" y="20618"/>
                        <a:pt x="15131" y="20701"/>
                      </a:cubicBezTo>
                      <a:cubicBezTo>
                        <a:pt x="15036" y="20759"/>
                        <a:pt x="14932" y="20805"/>
                        <a:pt x="14824" y="20838"/>
                      </a:cubicBezTo>
                      <a:cubicBezTo>
                        <a:pt x="14604" y="20909"/>
                        <a:pt x="14479" y="20867"/>
                        <a:pt x="14355" y="20672"/>
                      </a:cubicBezTo>
                      <a:cubicBezTo>
                        <a:pt x="14172" y="20381"/>
                        <a:pt x="13985" y="20095"/>
                        <a:pt x="13810" y="19796"/>
                      </a:cubicBezTo>
                      <a:cubicBezTo>
                        <a:pt x="13715" y="19634"/>
                        <a:pt x="13590" y="19571"/>
                        <a:pt x="13403" y="19605"/>
                      </a:cubicBezTo>
                      <a:cubicBezTo>
                        <a:pt x="13254" y="19634"/>
                        <a:pt x="13108" y="19671"/>
                        <a:pt x="12967" y="19721"/>
                      </a:cubicBezTo>
                      <a:cubicBezTo>
                        <a:pt x="12772" y="19791"/>
                        <a:pt x="12709" y="19875"/>
                        <a:pt x="12701" y="20082"/>
                      </a:cubicBezTo>
                      <a:cubicBezTo>
                        <a:pt x="12689" y="20410"/>
                        <a:pt x="12680" y="20734"/>
                        <a:pt x="12672" y="21062"/>
                      </a:cubicBezTo>
                      <a:cubicBezTo>
                        <a:pt x="12664" y="21361"/>
                        <a:pt x="12589" y="21457"/>
                        <a:pt x="12294" y="21511"/>
                      </a:cubicBezTo>
                      <a:cubicBezTo>
                        <a:pt x="12215" y="21527"/>
                        <a:pt x="12136" y="21536"/>
                        <a:pt x="12057" y="21540"/>
                      </a:cubicBezTo>
                      <a:cubicBezTo>
                        <a:pt x="11862" y="21552"/>
                        <a:pt x="11737" y="21473"/>
                        <a:pt x="11675" y="21282"/>
                      </a:cubicBezTo>
                      <a:cubicBezTo>
                        <a:pt x="11563" y="20934"/>
                        <a:pt x="11455" y="20589"/>
                        <a:pt x="11355" y="20240"/>
                      </a:cubicBezTo>
                      <a:cubicBezTo>
                        <a:pt x="11309" y="20082"/>
                        <a:pt x="11214" y="20007"/>
                        <a:pt x="11056" y="19983"/>
                      </a:cubicBezTo>
                      <a:cubicBezTo>
                        <a:pt x="10873" y="19958"/>
                        <a:pt x="10690" y="19958"/>
                        <a:pt x="10507" y="19987"/>
                      </a:cubicBezTo>
                      <a:cubicBezTo>
                        <a:pt x="10370" y="20007"/>
                        <a:pt x="10283" y="20078"/>
                        <a:pt x="10241" y="20215"/>
                      </a:cubicBezTo>
                      <a:cubicBezTo>
                        <a:pt x="10146" y="20543"/>
                        <a:pt x="10042" y="20871"/>
                        <a:pt x="9938" y="21199"/>
                      </a:cubicBezTo>
                      <a:cubicBezTo>
                        <a:pt x="9847" y="21494"/>
                        <a:pt x="9730" y="21569"/>
                        <a:pt x="9427" y="21527"/>
                      </a:cubicBezTo>
                      <a:cubicBezTo>
                        <a:pt x="8970" y="21465"/>
                        <a:pt x="8916" y="21403"/>
                        <a:pt x="8912" y="20946"/>
                      </a:cubicBezTo>
                      <a:cubicBezTo>
                        <a:pt x="8908" y="20647"/>
                        <a:pt x="8895" y="20352"/>
                        <a:pt x="8887" y="20053"/>
                      </a:cubicBezTo>
                      <a:cubicBezTo>
                        <a:pt x="8883" y="19916"/>
                        <a:pt x="8829" y="19808"/>
                        <a:pt x="8700" y="19754"/>
                      </a:cubicBezTo>
                      <a:cubicBezTo>
                        <a:pt x="8505" y="19671"/>
                        <a:pt x="8305" y="19613"/>
                        <a:pt x="8093" y="19600"/>
                      </a:cubicBezTo>
                      <a:cubicBezTo>
                        <a:pt x="7965" y="19592"/>
                        <a:pt x="7873" y="19642"/>
                        <a:pt x="7803" y="19754"/>
                      </a:cubicBezTo>
                      <a:cubicBezTo>
                        <a:pt x="7624" y="20053"/>
                        <a:pt x="7433" y="20344"/>
                        <a:pt x="7250" y="20639"/>
                      </a:cubicBezTo>
                      <a:cubicBezTo>
                        <a:pt x="7105" y="20871"/>
                        <a:pt x="6993" y="20913"/>
                        <a:pt x="6735" y="20826"/>
                      </a:cubicBezTo>
                      <a:cubicBezTo>
                        <a:pt x="6722" y="20821"/>
                        <a:pt x="6710" y="20817"/>
                        <a:pt x="6698" y="20813"/>
                      </a:cubicBezTo>
                      <a:cubicBezTo>
                        <a:pt x="6299" y="20651"/>
                        <a:pt x="6220" y="20560"/>
                        <a:pt x="6324" y="20161"/>
                      </a:cubicBezTo>
                      <a:cubicBezTo>
                        <a:pt x="6403" y="19858"/>
                        <a:pt x="6461" y="19551"/>
                        <a:pt x="6535" y="19243"/>
                      </a:cubicBezTo>
                      <a:cubicBezTo>
                        <a:pt x="6573" y="19085"/>
                        <a:pt x="6531" y="18965"/>
                        <a:pt x="6398" y="18870"/>
                      </a:cubicBezTo>
                      <a:cubicBezTo>
                        <a:pt x="6257" y="18770"/>
                        <a:pt x="6112" y="18683"/>
                        <a:pt x="5954" y="18612"/>
                      </a:cubicBezTo>
                      <a:cubicBezTo>
                        <a:pt x="5804" y="18546"/>
                        <a:pt x="5675" y="18570"/>
                        <a:pt x="5551" y="18687"/>
                      </a:cubicBezTo>
                      <a:cubicBezTo>
                        <a:pt x="5302" y="18924"/>
                        <a:pt x="5048" y="19156"/>
                        <a:pt x="4799" y="19389"/>
                      </a:cubicBezTo>
                      <a:cubicBezTo>
                        <a:pt x="4612" y="19567"/>
                        <a:pt x="4491" y="19576"/>
                        <a:pt x="4271" y="19438"/>
                      </a:cubicBezTo>
                      <a:cubicBezTo>
                        <a:pt x="4246" y="19422"/>
                        <a:pt x="4221" y="19405"/>
                        <a:pt x="4196" y="19389"/>
                      </a:cubicBezTo>
                      <a:cubicBezTo>
                        <a:pt x="3877" y="19160"/>
                        <a:pt x="3847" y="19040"/>
                        <a:pt x="4030" y="18695"/>
                      </a:cubicBezTo>
                      <a:cubicBezTo>
                        <a:pt x="4180" y="18413"/>
                        <a:pt x="4325" y="18130"/>
                        <a:pt x="4479" y="17852"/>
                      </a:cubicBezTo>
                      <a:cubicBezTo>
                        <a:pt x="4558" y="17707"/>
                        <a:pt x="4545" y="17582"/>
                        <a:pt x="4446" y="17457"/>
                      </a:cubicBezTo>
                      <a:cubicBezTo>
                        <a:pt x="4338" y="17320"/>
                        <a:pt x="4213" y="17196"/>
                        <a:pt x="4072" y="17088"/>
                      </a:cubicBezTo>
                      <a:cubicBezTo>
                        <a:pt x="3947" y="16992"/>
                        <a:pt x="3823" y="16984"/>
                        <a:pt x="3685" y="17059"/>
                      </a:cubicBezTo>
                      <a:cubicBezTo>
                        <a:pt x="3378" y="17225"/>
                        <a:pt x="3066" y="17391"/>
                        <a:pt x="2751" y="17553"/>
                      </a:cubicBezTo>
                      <a:cubicBezTo>
                        <a:pt x="2530" y="17669"/>
                        <a:pt x="2402" y="17640"/>
                        <a:pt x="2240" y="17457"/>
                      </a:cubicBezTo>
                      <a:cubicBezTo>
                        <a:pt x="2227" y="17445"/>
                        <a:pt x="2219" y="17433"/>
                        <a:pt x="2206" y="17420"/>
                      </a:cubicBezTo>
                      <a:cubicBezTo>
                        <a:pt x="1920" y="17088"/>
                        <a:pt x="1924" y="16972"/>
                        <a:pt x="2227" y="16656"/>
                      </a:cubicBezTo>
                      <a:cubicBezTo>
                        <a:pt x="2439" y="16432"/>
                        <a:pt x="2638" y="16203"/>
                        <a:pt x="2854" y="15987"/>
                      </a:cubicBezTo>
                      <a:cubicBezTo>
                        <a:pt x="2963" y="15875"/>
                        <a:pt x="2983" y="15759"/>
                        <a:pt x="2929" y="15622"/>
                      </a:cubicBezTo>
                      <a:cubicBezTo>
                        <a:pt x="2859" y="15443"/>
                        <a:pt x="2759" y="15277"/>
                        <a:pt x="2643" y="15123"/>
                      </a:cubicBezTo>
                      <a:cubicBezTo>
                        <a:pt x="2547" y="14999"/>
                        <a:pt x="2418" y="14986"/>
                        <a:pt x="2281" y="15020"/>
                      </a:cubicBezTo>
                      <a:cubicBezTo>
                        <a:pt x="1978" y="15090"/>
                        <a:pt x="1679" y="15161"/>
                        <a:pt x="1375" y="15227"/>
                      </a:cubicBezTo>
                      <a:cubicBezTo>
                        <a:pt x="1334" y="15236"/>
                        <a:pt x="1292" y="15248"/>
                        <a:pt x="1255" y="15256"/>
                      </a:cubicBezTo>
                      <a:cubicBezTo>
                        <a:pt x="1026" y="15298"/>
                        <a:pt x="910" y="15244"/>
                        <a:pt x="806" y="15036"/>
                      </a:cubicBezTo>
                      <a:cubicBezTo>
                        <a:pt x="769" y="14957"/>
                        <a:pt x="731" y="14878"/>
                        <a:pt x="702" y="14795"/>
                      </a:cubicBezTo>
                      <a:cubicBezTo>
                        <a:pt x="628" y="14575"/>
                        <a:pt x="669" y="14451"/>
                        <a:pt x="869" y="14326"/>
                      </a:cubicBezTo>
                      <a:cubicBezTo>
                        <a:pt x="1151" y="14148"/>
                        <a:pt x="1438" y="13969"/>
                        <a:pt x="1720" y="13794"/>
                      </a:cubicBezTo>
                      <a:cubicBezTo>
                        <a:pt x="1945" y="13653"/>
                        <a:pt x="1978" y="13574"/>
                        <a:pt x="1924" y="13317"/>
                      </a:cubicBezTo>
                      <a:cubicBezTo>
                        <a:pt x="1891" y="13172"/>
                        <a:pt x="1853" y="13022"/>
                        <a:pt x="1795" y="12885"/>
                      </a:cubicBezTo>
                      <a:cubicBezTo>
                        <a:pt x="1737" y="12748"/>
                        <a:pt x="1637" y="12681"/>
                        <a:pt x="1483" y="12677"/>
                      </a:cubicBezTo>
                      <a:cubicBezTo>
                        <a:pt x="1147" y="12673"/>
                        <a:pt x="815" y="12661"/>
                        <a:pt x="478" y="12648"/>
                      </a:cubicBezTo>
                      <a:cubicBezTo>
                        <a:pt x="175" y="12640"/>
                        <a:pt x="83" y="12561"/>
                        <a:pt x="29" y="12270"/>
                      </a:cubicBezTo>
                      <a:cubicBezTo>
                        <a:pt x="25" y="12241"/>
                        <a:pt x="17" y="12212"/>
                        <a:pt x="13" y="12183"/>
                      </a:cubicBezTo>
                      <a:cubicBezTo>
                        <a:pt x="-33" y="11813"/>
                        <a:pt x="29" y="11718"/>
                        <a:pt x="391" y="11610"/>
                      </a:cubicBezTo>
                      <a:cubicBezTo>
                        <a:pt x="690" y="11519"/>
                        <a:pt x="989" y="11419"/>
                        <a:pt x="1292" y="11336"/>
                      </a:cubicBezTo>
                      <a:cubicBezTo>
                        <a:pt x="1459" y="11290"/>
                        <a:pt x="1546" y="11195"/>
                        <a:pt x="1562" y="11033"/>
                      </a:cubicBezTo>
                      <a:cubicBezTo>
                        <a:pt x="1579" y="10842"/>
                        <a:pt x="1587" y="10646"/>
                        <a:pt x="1550" y="10455"/>
                      </a:cubicBezTo>
                      <a:cubicBezTo>
                        <a:pt x="1529" y="10331"/>
                        <a:pt x="1459" y="10256"/>
                        <a:pt x="1338" y="10219"/>
                      </a:cubicBezTo>
                      <a:cubicBezTo>
                        <a:pt x="1018" y="10123"/>
                        <a:pt x="698" y="10024"/>
                        <a:pt x="378" y="9924"/>
                      </a:cubicBezTo>
                      <a:cubicBezTo>
                        <a:pt x="29" y="9816"/>
                        <a:pt x="-8" y="9758"/>
                        <a:pt x="13" y="9392"/>
                      </a:cubicBezTo>
                      <a:cubicBezTo>
                        <a:pt x="17" y="9318"/>
                        <a:pt x="33" y="9243"/>
                        <a:pt x="50" y="9172"/>
                      </a:cubicBezTo>
                      <a:cubicBezTo>
                        <a:pt x="100" y="8989"/>
                        <a:pt x="204" y="8906"/>
                        <a:pt x="395" y="8898"/>
                      </a:cubicBezTo>
                      <a:cubicBezTo>
                        <a:pt x="707" y="8886"/>
                        <a:pt x="1014" y="8877"/>
                        <a:pt x="1326" y="8869"/>
                      </a:cubicBezTo>
                      <a:cubicBezTo>
                        <a:pt x="1371" y="8869"/>
                        <a:pt x="1417" y="8865"/>
                        <a:pt x="1463" y="8865"/>
                      </a:cubicBezTo>
                      <a:cubicBezTo>
                        <a:pt x="1670" y="8873"/>
                        <a:pt x="1778" y="8757"/>
                        <a:pt x="1832" y="8574"/>
                      </a:cubicBezTo>
                      <a:cubicBezTo>
                        <a:pt x="1874" y="8437"/>
                        <a:pt x="1911" y="8300"/>
                        <a:pt x="1940" y="8163"/>
                      </a:cubicBezTo>
                      <a:cubicBezTo>
                        <a:pt x="1978" y="7972"/>
                        <a:pt x="1932" y="7881"/>
                        <a:pt x="1766" y="7773"/>
                      </a:cubicBezTo>
                      <a:cubicBezTo>
                        <a:pt x="1483" y="7594"/>
                        <a:pt x="1197" y="7415"/>
                        <a:pt x="914" y="7241"/>
                      </a:cubicBezTo>
                      <a:cubicBezTo>
                        <a:pt x="661" y="7083"/>
                        <a:pt x="623" y="6983"/>
                        <a:pt x="723" y="6697"/>
                      </a:cubicBezTo>
                      <a:cubicBezTo>
                        <a:pt x="752" y="6606"/>
                        <a:pt x="790" y="6514"/>
                        <a:pt x="844" y="6435"/>
                      </a:cubicBezTo>
                      <a:cubicBezTo>
                        <a:pt x="931" y="6302"/>
                        <a:pt x="1051" y="6236"/>
                        <a:pt x="1218" y="6277"/>
                      </a:cubicBezTo>
                      <a:cubicBezTo>
                        <a:pt x="1571" y="6361"/>
                        <a:pt x="1928" y="6435"/>
                        <a:pt x="2281" y="6523"/>
                      </a:cubicBezTo>
                      <a:cubicBezTo>
                        <a:pt x="2443" y="6564"/>
                        <a:pt x="2568" y="6527"/>
                        <a:pt x="2668" y="6394"/>
                      </a:cubicBezTo>
                      <a:cubicBezTo>
                        <a:pt x="2771" y="6253"/>
                        <a:pt x="2863" y="6099"/>
                        <a:pt x="2929" y="5937"/>
                      </a:cubicBezTo>
                      <a:cubicBezTo>
                        <a:pt x="2987" y="5792"/>
                        <a:pt x="2971" y="5667"/>
                        <a:pt x="2854" y="5547"/>
                      </a:cubicBezTo>
                      <a:cubicBezTo>
                        <a:pt x="2614" y="5302"/>
                        <a:pt x="2385" y="5048"/>
                        <a:pt x="2148" y="4795"/>
                      </a:cubicBezTo>
                      <a:cubicBezTo>
                        <a:pt x="1965" y="4595"/>
                        <a:pt x="1957" y="4483"/>
                        <a:pt x="2107" y="4259"/>
                      </a:cubicBezTo>
                      <a:cubicBezTo>
                        <a:pt x="2132" y="4226"/>
                        <a:pt x="2152" y="4188"/>
                        <a:pt x="2177" y="4155"/>
                      </a:cubicBezTo>
                      <a:cubicBezTo>
                        <a:pt x="2389" y="3877"/>
                        <a:pt x="2505" y="3852"/>
                        <a:pt x="2817" y="4014"/>
                      </a:cubicBezTo>
                      <a:cubicBezTo>
                        <a:pt x="3108" y="4168"/>
                        <a:pt x="3399" y="4317"/>
                        <a:pt x="3681" y="4475"/>
                      </a:cubicBezTo>
                      <a:cubicBezTo>
                        <a:pt x="3831" y="4558"/>
                        <a:pt x="3964" y="4542"/>
                        <a:pt x="4088" y="4438"/>
                      </a:cubicBezTo>
                      <a:cubicBezTo>
                        <a:pt x="4213" y="4334"/>
                        <a:pt x="4329" y="4218"/>
                        <a:pt x="4437" y="4093"/>
                      </a:cubicBezTo>
                      <a:cubicBezTo>
                        <a:pt x="4545" y="3964"/>
                        <a:pt x="4570" y="3835"/>
                        <a:pt x="4483" y="3678"/>
                      </a:cubicBezTo>
                      <a:cubicBezTo>
                        <a:pt x="4309" y="3366"/>
                        <a:pt x="4147" y="3051"/>
                        <a:pt x="3980" y="2735"/>
                      </a:cubicBezTo>
                      <a:cubicBezTo>
                        <a:pt x="3872" y="2527"/>
                        <a:pt x="3897" y="2415"/>
                        <a:pt x="4068" y="2257"/>
                      </a:cubicBezTo>
                      <a:cubicBezTo>
                        <a:pt x="4147" y="2183"/>
                        <a:pt x="4234" y="2120"/>
                        <a:pt x="4329" y="2062"/>
                      </a:cubicBezTo>
                      <a:cubicBezTo>
                        <a:pt x="4496" y="1967"/>
                        <a:pt x="4612" y="1979"/>
                        <a:pt x="4753" y="2108"/>
                      </a:cubicBezTo>
                      <a:cubicBezTo>
                        <a:pt x="4994" y="2328"/>
                        <a:pt x="5235" y="2552"/>
                        <a:pt x="5472" y="2776"/>
                      </a:cubicBezTo>
                      <a:cubicBezTo>
                        <a:pt x="5721" y="3013"/>
                        <a:pt x="5775" y="3021"/>
                        <a:pt x="6078" y="2864"/>
                      </a:cubicBezTo>
                      <a:cubicBezTo>
                        <a:pt x="6199" y="2801"/>
                        <a:pt x="6311" y="2735"/>
                        <a:pt x="6419" y="2652"/>
                      </a:cubicBezTo>
                      <a:cubicBezTo>
                        <a:pt x="6535" y="2556"/>
                        <a:pt x="6573" y="2444"/>
                        <a:pt x="6535" y="2295"/>
                      </a:cubicBezTo>
                      <a:cubicBezTo>
                        <a:pt x="6448" y="1950"/>
                        <a:pt x="6373" y="1601"/>
                        <a:pt x="6295" y="1256"/>
                      </a:cubicBezTo>
                      <a:cubicBezTo>
                        <a:pt x="6245" y="1032"/>
                        <a:pt x="6299" y="920"/>
                        <a:pt x="6498" y="812"/>
                      </a:cubicBezTo>
                      <a:cubicBezTo>
                        <a:pt x="6590" y="766"/>
                        <a:pt x="6681" y="729"/>
                        <a:pt x="6776" y="696"/>
                      </a:cubicBezTo>
                      <a:cubicBezTo>
                        <a:pt x="6980" y="633"/>
                        <a:pt x="7096" y="671"/>
                        <a:pt x="7217" y="854"/>
                      </a:cubicBezTo>
                      <a:cubicBezTo>
                        <a:pt x="7408" y="1148"/>
                        <a:pt x="7599" y="1443"/>
                        <a:pt x="7774" y="1751"/>
                      </a:cubicBezTo>
                      <a:cubicBezTo>
                        <a:pt x="7865" y="1908"/>
                        <a:pt x="7990" y="1962"/>
                        <a:pt x="8160" y="1938"/>
                      </a:cubicBezTo>
                      <a:cubicBezTo>
                        <a:pt x="8339" y="1908"/>
                        <a:pt x="8513" y="1863"/>
                        <a:pt x="8679" y="1792"/>
                      </a:cubicBezTo>
                      <a:cubicBezTo>
                        <a:pt x="8800" y="1738"/>
                        <a:pt x="8866" y="1655"/>
                        <a:pt x="8870" y="1514"/>
                      </a:cubicBezTo>
                      <a:cubicBezTo>
                        <a:pt x="8879" y="1153"/>
                        <a:pt x="8899" y="795"/>
                        <a:pt x="8912" y="434"/>
                      </a:cubicBezTo>
                      <a:cubicBezTo>
                        <a:pt x="8920" y="202"/>
                        <a:pt x="8995" y="102"/>
                        <a:pt x="9219" y="40"/>
                      </a:cubicBezTo>
                      <a:cubicBezTo>
                        <a:pt x="9257" y="31"/>
                        <a:pt x="9294" y="19"/>
                        <a:pt x="9332" y="15"/>
                      </a:cubicBezTo>
                      <a:cubicBezTo>
                        <a:pt x="9743" y="-31"/>
                        <a:pt x="9843" y="15"/>
                        <a:pt x="9951" y="393"/>
                      </a:cubicBezTo>
                      <a:cubicBezTo>
                        <a:pt x="10038" y="700"/>
                        <a:pt x="10142" y="999"/>
                        <a:pt x="10225" y="1306"/>
                      </a:cubicBezTo>
                      <a:cubicBezTo>
                        <a:pt x="10266" y="1452"/>
                        <a:pt x="10354" y="1531"/>
                        <a:pt x="10495" y="1551"/>
                      </a:cubicBezTo>
                      <a:cubicBezTo>
                        <a:pt x="10690" y="1576"/>
                        <a:pt x="10890" y="1576"/>
                        <a:pt x="11085" y="1551"/>
                      </a:cubicBezTo>
                      <a:cubicBezTo>
                        <a:pt x="11222" y="1535"/>
                        <a:pt x="11305" y="1452"/>
                        <a:pt x="11347" y="1315"/>
                      </a:cubicBezTo>
                      <a:cubicBezTo>
                        <a:pt x="11446" y="978"/>
                        <a:pt x="11550" y="642"/>
                        <a:pt x="11654" y="305"/>
                      </a:cubicBezTo>
                      <a:cubicBezTo>
                        <a:pt x="11733" y="56"/>
                        <a:pt x="11812" y="-2"/>
                        <a:pt x="12074" y="2"/>
                      </a:cubicBezTo>
                      <a:cubicBezTo>
                        <a:pt x="12111" y="2"/>
                        <a:pt x="12148" y="2"/>
                        <a:pt x="12186" y="6"/>
                      </a:cubicBezTo>
                      <a:cubicBezTo>
                        <a:pt x="12556" y="44"/>
                        <a:pt x="12659" y="156"/>
                        <a:pt x="12668" y="526"/>
                      </a:cubicBezTo>
                      <a:cubicBezTo>
                        <a:pt x="12676" y="849"/>
                        <a:pt x="12689" y="1169"/>
                        <a:pt x="12697" y="1493"/>
                      </a:cubicBezTo>
                      <a:cubicBezTo>
                        <a:pt x="12701" y="1622"/>
                        <a:pt x="12747" y="1722"/>
                        <a:pt x="12867" y="1776"/>
                      </a:cubicBezTo>
                      <a:cubicBezTo>
                        <a:pt x="13062" y="1863"/>
                        <a:pt x="13266" y="1921"/>
                        <a:pt x="13482" y="1938"/>
                      </a:cubicBezTo>
                      <a:cubicBezTo>
                        <a:pt x="13615" y="1946"/>
                        <a:pt x="13706" y="1892"/>
                        <a:pt x="13773" y="1784"/>
                      </a:cubicBezTo>
                      <a:cubicBezTo>
                        <a:pt x="13956" y="1489"/>
                        <a:pt x="14143" y="1194"/>
                        <a:pt x="14325" y="899"/>
                      </a:cubicBezTo>
                      <a:cubicBezTo>
                        <a:pt x="14483" y="650"/>
                        <a:pt x="14579" y="617"/>
                        <a:pt x="14861" y="712"/>
                      </a:cubicBezTo>
                      <a:cubicBezTo>
                        <a:pt x="14895" y="725"/>
                        <a:pt x="14924" y="733"/>
                        <a:pt x="14957" y="746"/>
                      </a:cubicBezTo>
                      <a:cubicBezTo>
                        <a:pt x="15285" y="887"/>
                        <a:pt x="15339" y="991"/>
                        <a:pt x="15260" y="1340"/>
                      </a:cubicBezTo>
                      <a:cubicBezTo>
                        <a:pt x="15190" y="1651"/>
                        <a:pt x="15119" y="1958"/>
                        <a:pt x="15044" y="2270"/>
                      </a:cubicBezTo>
                      <a:cubicBezTo>
                        <a:pt x="15003" y="2440"/>
                        <a:pt x="15044" y="2573"/>
                        <a:pt x="15194" y="2673"/>
                      </a:cubicBezTo>
                      <a:cubicBezTo>
                        <a:pt x="15347" y="2776"/>
                        <a:pt x="15501" y="2872"/>
                        <a:pt x="15676" y="2938"/>
                      </a:cubicBezTo>
                      <a:cubicBezTo>
                        <a:pt x="15800" y="2984"/>
                        <a:pt x="15900" y="2955"/>
                        <a:pt x="15996" y="2864"/>
                      </a:cubicBezTo>
                      <a:cubicBezTo>
                        <a:pt x="16249" y="2623"/>
                        <a:pt x="16502" y="2390"/>
                        <a:pt x="16760" y="2154"/>
                      </a:cubicBezTo>
                      <a:cubicBezTo>
                        <a:pt x="16972" y="1954"/>
                        <a:pt x="17088" y="1946"/>
                        <a:pt x="17325" y="2108"/>
                      </a:cubicBezTo>
                      <a:cubicBezTo>
                        <a:pt x="17338" y="2116"/>
                        <a:pt x="17346" y="2120"/>
                        <a:pt x="17354" y="2129"/>
                      </a:cubicBezTo>
                      <a:cubicBezTo>
                        <a:pt x="17757" y="2419"/>
                        <a:pt x="17699" y="2544"/>
                        <a:pt x="17533" y="2847"/>
                      </a:cubicBezTo>
                      <a:cubicBezTo>
                        <a:pt x="17383" y="3121"/>
                        <a:pt x="17242" y="3404"/>
                        <a:pt x="17088" y="3678"/>
                      </a:cubicBezTo>
                      <a:cubicBezTo>
                        <a:pt x="17009" y="3823"/>
                        <a:pt x="17026" y="3948"/>
                        <a:pt x="17126" y="4072"/>
                      </a:cubicBezTo>
                      <a:cubicBezTo>
                        <a:pt x="17238" y="4209"/>
                        <a:pt x="17363" y="4334"/>
                        <a:pt x="17500" y="4442"/>
                      </a:cubicBezTo>
                      <a:cubicBezTo>
                        <a:pt x="17616" y="4533"/>
                        <a:pt x="17736" y="4546"/>
                        <a:pt x="17874" y="4475"/>
                      </a:cubicBezTo>
                      <a:cubicBezTo>
                        <a:pt x="18185" y="4305"/>
                        <a:pt x="18501" y="4139"/>
                        <a:pt x="18817" y="3977"/>
                      </a:cubicBezTo>
                      <a:cubicBezTo>
                        <a:pt x="19041" y="3860"/>
                        <a:pt x="19170" y="3885"/>
                        <a:pt x="19332" y="4085"/>
                      </a:cubicBezTo>
                      <a:cubicBezTo>
                        <a:pt x="19390" y="4151"/>
                        <a:pt x="19444" y="4222"/>
                        <a:pt x="19490" y="4296"/>
                      </a:cubicBezTo>
                      <a:cubicBezTo>
                        <a:pt x="19606" y="4479"/>
                        <a:pt x="19594" y="4600"/>
                        <a:pt x="19448" y="4762"/>
                      </a:cubicBezTo>
                      <a:cubicBezTo>
                        <a:pt x="19199" y="5032"/>
                        <a:pt x="18950" y="5306"/>
                        <a:pt x="18696" y="5571"/>
                      </a:cubicBezTo>
                      <a:cubicBezTo>
                        <a:pt x="18601" y="5671"/>
                        <a:pt x="18580" y="5779"/>
                        <a:pt x="18630" y="5904"/>
                      </a:cubicBezTo>
                      <a:cubicBezTo>
                        <a:pt x="18704" y="6082"/>
                        <a:pt x="18796" y="6248"/>
                        <a:pt x="18916" y="6402"/>
                      </a:cubicBezTo>
                      <a:cubicBezTo>
                        <a:pt x="19012" y="6527"/>
                        <a:pt x="19128" y="6560"/>
                        <a:pt x="19282" y="6523"/>
                      </a:cubicBezTo>
                      <a:cubicBezTo>
                        <a:pt x="19635" y="6435"/>
                        <a:pt x="19992" y="6356"/>
                        <a:pt x="20346" y="6282"/>
                      </a:cubicBezTo>
                      <a:cubicBezTo>
                        <a:pt x="20532" y="6240"/>
                        <a:pt x="20645" y="6294"/>
                        <a:pt x="20740" y="6464"/>
                      </a:cubicBezTo>
                      <a:cubicBezTo>
                        <a:pt x="20790" y="6556"/>
                        <a:pt x="20832" y="6651"/>
                        <a:pt x="20865" y="6751"/>
                      </a:cubicBezTo>
                      <a:cubicBezTo>
                        <a:pt x="20935" y="6979"/>
                        <a:pt x="20898" y="7087"/>
                        <a:pt x="20695" y="7216"/>
                      </a:cubicBezTo>
                      <a:cubicBezTo>
                        <a:pt x="20404" y="7399"/>
                        <a:pt x="20117" y="7590"/>
                        <a:pt x="19818" y="7760"/>
                      </a:cubicBezTo>
                      <a:cubicBezTo>
                        <a:pt x="19648" y="7860"/>
                        <a:pt x="19602" y="7993"/>
                        <a:pt x="19631" y="8167"/>
                      </a:cubicBezTo>
                      <a:cubicBezTo>
                        <a:pt x="19656" y="8329"/>
                        <a:pt x="19702" y="8487"/>
                        <a:pt x="19760" y="8641"/>
                      </a:cubicBezTo>
                      <a:cubicBezTo>
                        <a:pt x="19814" y="8782"/>
                        <a:pt x="19909" y="8857"/>
                        <a:pt x="20071" y="8861"/>
                      </a:cubicBezTo>
                      <a:cubicBezTo>
                        <a:pt x="20437" y="8865"/>
                        <a:pt x="20798" y="8890"/>
                        <a:pt x="21164" y="8902"/>
                      </a:cubicBezTo>
                      <a:cubicBezTo>
                        <a:pt x="21363" y="8911"/>
                        <a:pt x="21463" y="8989"/>
                        <a:pt x="21517" y="9180"/>
                      </a:cubicBezTo>
                      <a:cubicBezTo>
                        <a:pt x="21550" y="9288"/>
                        <a:pt x="21563" y="9401"/>
                        <a:pt x="21563" y="9517"/>
                      </a:cubicBezTo>
                      <a:cubicBezTo>
                        <a:pt x="21563" y="9741"/>
                        <a:pt x="21501" y="9832"/>
                        <a:pt x="21293" y="9899"/>
                      </a:cubicBezTo>
                      <a:cubicBezTo>
                        <a:pt x="20965" y="10003"/>
                        <a:pt x="20636" y="10102"/>
                        <a:pt x="20308" y="10202"/>
                      </a:cubicBezTo>
                      <a:cubicBezTo>
                        <a:pt x="20071" y="10273"/>
                        <a:pt x="20009" y="10347"/>
                        <a:pt x="20001" y="10592"/>
                      </a:cubicBezTo>
                      <a:cubicBezTo>
                        <a:pt x="19997" y="10763"/>
                        <a:pt x="19984" y="10937"/>
                        <a:pt x="20021" y="11107"/>
                      </a:cubicBezTo>
                      <a:cubicBezTo>
                        <a:pt x="20046" y="11224"/>
                        <a:pt x="20117" y="11294"/>
                        <a:pt x="20233" y="11332"/>
                      </a:cubicBezTo>
                      <a:cubicBezTo>
                        <a:pt x="20578" y="11436"/>
                        <a:pt x="20923" y="11539"/>
                        <a:pt x="21268" y="11647"/>
                      </a:cubicBezTo>
                      <a:cubicBezTo>
                        <a:pt x="21509" y="11722"/>
                        <a:pt x="21567" y="11805"/>
                        <a:pt x="21563" y="12059"/>
                      </a:cubicBezTo>
                      <a:cubicBezTo>
                        <a:pt x="21563" y="12083"/>
                        <a:pt x="21563" y="12108"/>
                        <a:pt x="21563" y="12133"/>
                      </a:cubicBezTo>
                      <a:cubicBezTo>
                        <a:pt x="21546" y="12524"/>
                        <a:pt x="21422" y="12648"/>
                        <a:pt x="21031" y="12661"/>
                      </a:cubicBezTo>
                      <a:cubicBezTo>
                        <a:pt x="20703" y="12669"/>
                        <a:pt x="20379" y="12686"/>
                        <a:pt x="20051" y="12690"/>
                      </a:cubicBezTo>
                      <a:cubicBezTo>
                        <a:pt x="19926" y="12694"/>
                        <a:pt x="19839" y="12748"/>
                        <a:pt x="19789" y="12852"/>
                      </a:cubicBezTo>
                      <a:cubicBezTo>
                        <a:pt x="19697" y="13047"/>
                        <a:pt x="19639" y="13250"/>
                        <a:pt x="19623" y="13466"/>
                      </a:cubicBezTo>
                      <a:cubicBezTo>
                        <a:pt x="19610" y="13603"/>
                        <a:pt x="19668" y="13695"/>
                        <a:pt x="19785" y="13765"/>
                      </a:cubicBezTo>
                      <a:cubicBezTo>
                        <a:pt x="20075" y="13944"/>
                        <a:pt x="20362" y="14123"/>
                        <a:pt x="20649" y="14305"/>
                      </a:cubicBezTo>
                      <a:cubicBezTo>
                        <a:pt x="20911" y="14467"/>
                        <a:pt x="20944" y="14567"/>
                        <a:pt x="20844" y="14858"/>
                      </a:cubicBezTo>
                      <a:cubicBezTo>
                        <a:pt x="20811" y="14957"/>
                        <a:pt x="20765" y="15053"/>
                        <a:pt x="20707" y="15140"/>
                      </a:cubicBezTo>
                      <a:cubicBezTo>
                        <a:pt x="20653" y="15219"/>
                        <a:pt x="20566" y="15273"/>
                        <a:pt x="20441" y="15273"/>
                      </a:cubicBezTo>
                      <a:close/>
                      <a:moveTo>
                        <a:pt x="10777" y="18616"/>
                      </a:moveTo>
                      <a:cubicBezTo>
                        <a:pt x="15053" y="18633"/>
                        <a:pt x="18659" y="15194"/>
                        <a:pt x="18655" y="10750"/>
                      </a:cubicBezTo>
                      <a:cubicBezTo>
                        <a:pt x="18650" y="6381"/>
                        <a:pt x="15144" y="2897"/>
                        <a:pt x="10790" y="2893"/>
                      </a:cubicBezTo>
                      <a:cubicBezTo>
                        <a:pt x="6411" y="2889"/>
                        <a:pt x="2929" y="6398"/>
                        <a:pt x="2913" y="10721"/>
                      </a:cubicBezTo>
                      <a:cubicBezTo>
                        <a:pt x="2896" y="15148"/>
                        <a:pt x="6490" y="18629"/>
                        <a:pt x="10777" y="18616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1992" name="Freeform: Shape 28"/>
                <p:cNvSpPr/>
                <p:nvPr/>
              </p:nvSpPr>
              <p:spPr>
                <a:xfrm>
                  <a:off x="201190" y="199438"/>
                  <a:ext cx="977956" cy="977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2" h="21577" extrusionOk="0">
                      <a:moveTo>
                        <a:pt x="1" y="10773"/>
                      </a:moveTo>
                      <a:cubicBezTo>
                        <a:pt x="-34" y="4867"/>
                        <a:pt x="4836" y="-12"/>
                        <a:pt x="10783" y="0"/>
                      </a:cubicBezTo>
                      <a:cubicBezTo>
                        <a:pt x="16701" y="11"/>
                        <a:pt x="21554" y="4862"/>
                        <a:pt x="21542" y="10809"/>
                      </a:cubicBezTo>
                      <a:cubicBezTo>
                        <a:pt x="21531" y="16691"/>
                        <a:pt x="16766" y="21588"/>
                        <a:pt x="10742" y="21576"/>
                      </a:cubicBezTo>
                      <a:cubicBezTo>
                        <a:pt x="4672" y="21559"/>
                        <a:pt x="-46" y="16597"/>
                        <a:pt x="1" y="10773"/>
                      </a:cubicBezTo>
                      <a:close/>
                      <a:moveTo>
                        <a:pt x="13476" y="10797"/>
                      </a:moveTo>
                      <a:cubicBezTo>
                        <a:pt x="13482" y="9290"/>
                        <a:pt x="12299" y="8076"/>
                        <a:pt x="10772" y="8076"/>
                      </a:cubicBezTo>
                      <a:cubicBezTo>
                        <a:pt x="9144" y="8076"/>
                        <a:pt x="8055" y="9413"/>
                        <a:pt x="8061" y="10779"/>
                      </a:cubicBezTo>
                      <a:cubicBezTo>
                        <a:pt x="8067" y="12292"/>
                        <a:pt x="9255" y="13506"/>
                        <a:pt x="10760" y="13506"/>
                      </a:cubicBezTo>
                      <a:cubicBezTo>
                        <a:pt x="12264" y="13506"/>
                        <a:pt x="13470" y="12310"/>
                        <a:pt x="13476" y="10797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</p:grpSp>
        <p:grpSp>
          <p:nvGrpSpPr>
            <p:cNvPr id="1999" name="Group 11"/>
            <p:cNvGrpSpPr/>
            <p:nvPr/>
          </p:nvGrpSpPr>
          <p:grpSpPr>
            <a:xfrm>
              <a:off x="5877083" y="1381024"/>
              <a:ext cx="1307172" cy="1297407"/>
              <a:chOff x="0" y="0"/>
              <a:chExt cx="1307171" cy="1297406"/>
            </a:xfrm>
          </p:grpSpPr>
          <p:sp>
            <p:nvSpPr>
              <p:cNvPr id="1995" name="Freeform: Shape 21"/>
              <p:cNvSpPr/>
              <p:nvPr/>
            </p:nvSpPr>
            <p:spPr>
              <a:xfrm rot="18655184">
                <a:off x="99770" y="712874"/>
                <a:ext cx="484382" cy="48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566" extrusionOk="0">
                    <a:moveTo>
                      <a:pt x="11604" y="21559"/>
                    </a:moveTo>
                    <a:cubicBezTo>
                      <a:pt x="11487" y="21588"/>
                      <a:pt x="11436" y="21522"/>
                      <a:pt x="11392" y="21405"/>
                    </a:cubicBezTo>
                    <a:cubicBezTo>
                      <a:pt x="11297" y="21097"/>
                      <a:pt x="11187" y="20790"/>
                      <a:pt x="11084" y="20482"/>
                    </a:cubicBezTo>
                    <a:cubicBezTo>
                      <a:pt x="10996" y="20218"/>
                      <a:pt x="11040" y="19940"/>
                      <a:pt x="11026" y="19662"/>
                    </a:cubicBezTo>
                    <a:cubicBezTo>
                      <a:pt x="11018" y="19442"/>
                      <a:pt x="11011" y="19449"/>
                      <a:pt x="10791" y="19442"/>
                    </a:cubicBezTo>
                    <a:cubicBezTo>
                      <a:pt x="10484" y="19442"/>
                      <a:pt x="10169" y="19420"/>
                      <a:pt x="9861" y="19398"/>
                    </a:cubicBezTo>
                    <a:cubicBezTo>
                      <a:pt x="9700" y="19383"/>
                      <a:pt x="9605" y="19391"/>
                      <a:pt x="9605" y="19588"/>
                    </a:cubicBezTo>
                    <a:cubicBezTo>
                      <a:pt x="9605" y="20218"/>
                      <a:pt x="9304" y="20760"/>
                      <a:pt x="9055" y="21317"/>
                    </a:cubicBezTo>
                    <a:cubicBezTo>
                      <a:pt x="9011" y="21420"/>
                      <a:pt x="8953" y="21442"/>
                      <a:pt x="8843" y="21420"/>
                    </a:cubicBezTo>
                    <a:cubicBezTo>
                      <a:pt x="7898" y="21244"/>
                      <a:pt x="6990" y="20943"/>
                      <a:pt x="6111" y="20548"/>
                    </a:cubicBezTo>
                    <a:cubicBezTo>
                      <a:pt x="6008" y="20497"/>
                      <a:pt x="5964" y="20445"/>
                      <a:pt x="5994" y="20321"/>
                    </a:cubicBezTo>
                    <a:cubicBezTo>
                      <a:pt x="6067" y="20006"/>
                      <a:pt x="6118" y="19684"/>
                      <a:pt x="6184" y="19369"/>
                    </a:cubicBezTo>
                    <a:cubicBezTo>
                      <a:pt x="6243" y="19083"/>
                      <a:pt x="6426" y="18849"/>
                      <a:pt x="6558" y="18600"/>
                    </a:cubicBezTo>
                    <a:cubicBezTo>
                      <a:pt x="6631" y="18460"/>
                      <a:pt x="6616" y="18395"/>
                      <a:pt x="6477" y="18314"/>
                    </a:cubicBezTo>
                    <a:cubicBezTo>
                      <a:pt x="6184" y="18145"/>
                      <a:pt x="5899" y="17955"/>
                      <a:pt x="5613" y="17765"/>
                    </a:cubicBezTo>
                    <a:cubicBezTo>
                      <a:pt x="5510" y="17691"/>
                      <a:pt x="5444" y="17691"/>
                      <a:pt x="5378" y="17801"/>
                    </a:cubicBezTo>
                    <a:cubicBezTo>
                      <a:pt x="5056" y="18358"/>
                      <a:pt x="4529" y="18702"/>
                      <a:pt x="4023" y="19054"/>
                    </a:cubicBezTo>
                    <a:cubicBezTo>
                      <a:pt x="3921" y="19120"/>
                      <a:pt x="3862" y="19112"/>
                      <a:pt x="3774" y="19039"/>
                    </a:cubicBezTo>
                    <a:cubicBezTo>
                      <a:pt x="3042" y="18416"/>
                      <a:pt x="2405" y="17699"/>
                      <a:pt x="1848" y="16915"/>
                    </a:cubicBezTo>
                    <a:cubicBezTo>
                      <a:pt x="1782" y="16827"/>
                      <a:pt x="1775" y="16761"/>
                      <a:pt x="1855" y="16673"/>
                    </a:cubicBezTo>
                    <a:cubicBezTo>
                      <a:pt x="2082" y="16424"/>
                      <a:pt x="2288" y="16161"/>
                      <a:pt x="2522" y="15919"/>
                    </a:cubicBezTo>
                    <a:cubicBezTo>
                      <a:pt x="2712" y="15721"/>
                      <a:pt x="2969" y="15604"/>
                      <a:pt x="3203" y="15465"/>
                    </a:cubicBezTo>
                    <a:cubicBezTo>
                      <a:pt x="3357" y="15377"/>
                      <a:pt x="3364" y="15304"/>
                      <a:pt x="3276" y="15150"/>
                    </a:cubicBezTo>
                    <a:cubicBezTo>
                      <a:pt x="3108" y="14864"/>
                      <a:pt x="2961" y="14556"/>
                      <a:pt x="2815" y="14256"/>
                    </a:cubicBezTo>
                    <a:cubicBezTo>
                      <a:pt x="2764" y="14154"/>
                      <a:pt x="2727" y="14102"/>
                      <a:pt x="2610" y="14168"/>
                    </a:cubicBezTo>
                    <a:cubicBezTo>
                      <a:pt x="2090" y="14439"/>
                      <a:pt x="1533" y="14549"/>
                      <a:pt x="954" y="14564"/>
                    </a:cubicBezTo>
                    <a:cubicBezTo>
                      <a:pt x="903" y="14564"/>
                      <a:pt x="845" y="14578"/>
                      <a:pt x="793" y="14586"/>
                    </a:cubicBezTo>
                    <a:cubicBezTo>
                      <a:pt x="691" y="14600"/>
                      <a:pt x="625" y="14564"/>
                      <a:pt x="588" y="14454"/>
                    </a:cubicBezTo>
                    <a:cubicBezTo>
                      <a:pt x="303" y="13641"/>
                      <a:pt x="90" y="12806"/>
                      <a:pt x="17" y="11949"/>
                    </a:cubicBezTo>
                    <a:cubicBezTo>
                      <a:pt x="-27" y="11480"/>
                      <a:pt x="-20" y="11487"/>
                      <a:pt x="434" y="11319"/>
                    </a:cubicBezTo>
                    <a:cubicBezTo>
                      <a:pt x="911" y="11136"/>
                      <a:pt x="1401" y="11011"/>
                      <a:pt x="1914" y="11055"/>
                    </a:cubicBezTo>
                    <a:cubicBezTo>
                      <a:pt x="2046" y="11063"/>
                      <a:pt x="2090" y="11004"/>
                      <a:pt x="2090" y="10872"/>
                    </a:cubicBezTo>
                    <a:cubicBezTo>
                      <a:pt x="2090" y="10543"/>
                      <a:pt x="2104" y="10213"/>
                      <a:pt x="2134" y="9883"/>
                    </a:cubicBezTo>
                    <a:cubicBezTo>
                      <a:pt x="2148" y="9737"/>
                      <a:pt x="2141" y="9634"/>
                      <a:pt x="1951" y="9634"/>
                    </a:cubicBezTo>
                    <a:cubicBezTo>
                      <a:pt x="1313" y="9634"/>
                      <a:pt x="764" y="9334"/>
                      <a:pt x="207" y="9078"/>
                    </a:cubicBezTo>
                    <a:cubicBezTo>
                      <a:pt x="112" y="9034"/>
                      <a:pt x="90" y="8975"/>
                      <a:pt x="112" y="8873"/>
                    </a:cubicBezTo>
                    <a:cubicBezTo>
                      <a:pt x="288" y="7928"/>
                      <a:pt x="581" y="7020"/>
                      <a:pt x="984" y="6141"/>
                    </a:cubicBezTo>
                    <a:cubicBezTo>
                      <a:pt x="1035" y="6031"/>
                      <a:pt x="1094" y="5987"/>
                      <a:pt x="1225" y="6016"/>
                    </a:cubicBezTo>
                    <a:cubicBezTo>
                      <a:pt x="1526" y="6082"/>
                      <a:pt x="1833" y="6141"/>
                      <a:pt x="2141" y="6199"/>
                    </a:cubicBezTo>
                    <a:cubicBezTo>
                      <a:pt x="2434" y="6258"/>
                      <a:pt x="2668" y="6441"/>
                      <a:pt x="2932" y="6580"/>
                    </a:cubicBezTo>
                    <a:cubicBezTo>
                      <a:pt x="3079" y="6653"/>
                      <a:pt x="3145" y="6639"/>
                      <a:pt x="3232" y="6492"/>
                    </a:cubicBezTo>
                    <a:cubicBezTo>
                      <a:pt x="3401" y="6199"/>
                      <a:pt x="3591" y="5914"/>
                      <a:pt x="3789" y="5628"/>
                    </a:cubicBezTo>
                    <a:cubicBezTo>
                      <a:pt x="3855" y="5533"/>
                      <a:pt x="3855" y="5467"/>
                      <a:pt x="3752" y="5408"/>
                    </a:cubicBezTo>
                    <a:cubicBezTo>
                      <a:pt x="3196" y="5079"/>
                      <a:pt x="2844" y="4551"/>
                      <a:pt x="2485" y="4038"/>
                    </a:cubicBezTo>
                    <a:cubicBezTo>
                      <a:pt x="2419" y="3943"/>
                      <a:pt x="2427" y="3885"/>
                      <a:pt x="2500" y="3804"/>
                    </a:cubicBezTo>
                    <a:cubicBezTo>
                      <a:pt x="3123" y="3072"/>
                      <a:pt x="3833" y="2434"/>
                      <a:pt x="4617" y="1878"/>
                    </a:cubicBezTo>
                    <a:cubicBezTo>
                      <a:pt x="4712" y="1812"/>
                      <a:pt x="4778" y="1797"/>
                      <a:pt x="4873" y="1885"/>
                    </a:cubicBezTo>
                    <a:cubicBezTo>
                      <a:pt x="5115" y="2105"/>
                      <a:pt x="5371" y="2310"/>
                      <a:pt x="5613" y="2537"/>
                    </a:cubicBezTo>
                    <a:cubicBezTo>
                      <a:pt x="5811" y="2720"/>
                      <a:pt x="5906" y="2969"/>
                      <a:pt x="6052" y="3189"/>
                    </a:cubicBezTo>
                    <a:cubicBezTo>
                      <a:pt x="6213" y="3431"/>
                      <a:pt x="6177" y="3416"/>
                      <a:pt x="6404" y="3284"/>
                    </a:cubicBezTo>
                    <a:cubicBezTo>
                      <a:pt x="6682" y="3123"/>
                      <a:pt x="6975" y="2976"/>
                      <a:pt x="7268" y="2845"/>
                    </a:cubicBezTo>
                    <a:cubicBezTo>
                      <a:pt x="7400" y="2786"/>
                      <a:pt x="7415" y="2727"/>
                      <a:pt x="7356" y="2610"/>
                    </a:cubicBezTo>
                    <a:cubicBezTo>
                      <a:pt x="7085" y="2105"/>
                      <a:pt x="6990" y="1555"/>
                      <a:pt x="6975" y="991"/>
                    </a:cubicBezTo>
                    <a:cubicBezTo>
                      <a:pt x="6975" y="940"/>
                      <a:pt x="6961" y="882"/>
                      <a:pt x="6953" y="830"/>
                    </a:cubicBezTo>
                    <a:cubicBezTo>
                      <a:pt x="6931" y="713"/>
                      <a:pt x="6975" y="655"/>
                      <a:pt x="7092" y="611"/>
                    </a:cubicBezTo>
                    <a:cubicBezTo>
                      <a:pt x="7993" y="288"/>
                      <a:pt x="8924" y="91"/>
                      <a:pt x="9876" y="3"/>
                    </a:cubicBezTo>
                    <a:cubicBezTo>
                      <a:pt x="10022" y="-12"/>
                      <a:pt x="10088" y="32"/>
                      <a:pt x="10125" y="171"/>
                    </a:cubicBezTo>
                    <a:cubicBezTo>
                      <a:pt x="10154" y="281"/>
                      <a:pt x="10191" y="391"/>
                      <a:pt x="10235" y="501"/>
                    </a:cubicBezTo>
                    <a:cubicBezTo>
                      <a:pt x="10425" y="955"/>
                      <a:pt x="10520" y="1416"/>
                      <a:pt x="10484" y="1907"/>
                    </a:cubicBezTo>
                    <a:cubicBezTo>
                      <a:pt x="10469" y="2068"/>
                      <a:pt x="10535" y="2112"/>
                      <a:pt x="10696" y="2112"/>
                    </a:cubicBezTo>
                    <a:cubicBezTo>
                      <a:pt x="11011" y="2105"/>
                      <a:pt x="11326" y="2127"/>
                      <a:pt x="11648" y="2156"/>
                    </a:cubicBezTo>
                    <a:cubicBezTo>
                      <a:pt x="11809" y="2171"/>
                      <a:pt x="11905" y="2163"/>
                      <a:pt x="11905" y="1966"/>
                    </a:cubicBezTo>
                    <a:cubicBezTo>
                      <a:pt x="11905" y="1336"/>
                      <a:pt x="12205" y="794"/>
                      <a:pt x="12454" y="237"/>
                    </a:cubicBezTo>
                    <a:cubicBezTo>
                      <a:pt x="12498" y="134"/>
                      <a:pt x="12564" y="113"/>
                      <a:pt x="12666" y="134"/>
                    </a:cubicBezTo>
                    <a:cubicBezTo>
                      <a:pt x="13611" y="310"/>
                      <a:pt x="14519" y="603"/>
                      <a:pt x="15398" y="1006"/>
                    </a:cubicBezTo>
                    <a:cubicBezTo>
                      <a:pt x="15501" y="1057"/>
                      <a:pt x="15545" y="1116"/>
                      <a:pt x="15516" y="1233"/>
                    </a:cubicBezTo>
                    <a:cubicBezTo>
                      <a:pt x="15450" y="1541"/>
                      <a:pt x="15391" y="1856"/>
                      <a:pt x="15325" y="2163"/>
                    </a:cubicBezTo>
                    <a:cubicBezTo>
                      <a:pt x="15267" y="2449"/>
                      <a:pt x="15083" y="2683"/>
                      <a:pt x="14952" y="2932"/>
                    </a:cubicBezTo>
                    <a:cubicBezTo>
                      <a:pt x="14871" y="3086"/>
                      <a:pt x="14886" y="3160"/>
                      <a:pt x="15047" y="3240"/>
                    </a:cubicBezTo>
                    <a:cubicBezTo>
                      <a:pt x="15333" y="3401"/>
                      <a:pt x="15611" y="3584"/>
                      <a:pt x="15875" y="3775"/>
                    </a:cubicBezTo>
                    <a:cubicBezTo>
                      <a:pt x="15992" y="3863"/>
                      <a:pt x="16058" y="3855"/>
                      <a:pt x="16131" y="3731"/>
                    </a:cubicBezTo>
                    <a:cubicBezTo>
                      <a:pt x="16453" y="3174"/>
                      <a:pt x="16988" y="2837"/>
                      <a:pt x="17493" y="2478"/>
                    </a:cubicBezTo>
                    <a:cubicBezTo>
                      <a:pt x="17581" y="2420"/>
                      <a:pt x="17640" y="2427"/>
                      <a:pt x="17713" y="2493"/>
                    </a:cubicBezTo>
                    <a:cubicBezTo>
                      <a:pt x="18453" y="3123"/>
                      <a:pt x="19097" y="3833"/>
                      <a:pt x="19654" y="4624"/>
                    </a:cubicBezTo>
                    <a:cubicBezTo>
                      <a:pt x="19720" y="4712"/>
                      <a:pt x="19727" y="4778"/>
                      <a:pt x="19647" y="4866"/>
                    </a:cubicBezTo>
                    <a:cubicBezTo>
                      <a:pt x="19420" y="5122"/>
                      <a:pt x="19200" y="5386"/>
                      <a:pt x="18965" y="5635"/>
                    </a:cubicBezTo>
                    <a:cubicBezTo>
                      <a:pt x="18790" y="5818"/>
                      <a:pt x="18541" y="5921"/>
                      <a:pt x="18328" y="6060"/>
                    </a:cubicBezTo>
                    <a:cubicBezTo>
                      <a:pt x="18123" y="6199"/>
                      <a:pt x="18123" y="6192"/>
                      <a:pt x="18240" y="6404"/>
                    </a:cubicBezTo>
                    <a:cubicBezTo>
                      <a:pt x="18394" y="6697"/>
                      <a:pt x="18548" y="6990"/>
                      <a:pt x="18687" y="7283"/>
                    </a:cubicBezTo>
                    <a:cubicBezTo>
                      <a:pt x="18738" y="7386"/>
                      <a:pt x="18782" y="7430"/>
                      <a:pt x="18892" y="7371"/>
                    </a:cubicBezTo>
                    <a:cubicBezTo>
                      <a:pt x="19412" y="7100"/>
                      <a:pt x="19969" y="6990"/>
                      <a:pt x="20548" y="6976"/>
                    </a:cubicBezTo>
                    <a:cubicBezTo>
                      <a:pt x="20599" y="6976"/>
                      <a:pt x="20657" y="6961"/>
                      <a:pt x="20709" y="6954"/>
                    </a:cubicBezTo>
                    <a:cubicBezTo>
                      <a:pt x="20819" y="6939"/>
                      <a:pt x="20877" y="6976"/>
                      <a:pt x="20914" y="7085"/>
                    </a:cubicBezTo>
                    <a:cubicBezTo>
                      <a:pt x="21199" y="7898"/>
                      <a:pt x="21412" y="8733"/>
                      <a:pt x="21485" y="9590"/>
                    </a:cubicBezTo>
                    <a:cubicBezTo>
                      <a:pt x="21485" y="9605"/>
                      <a:pt x="21485" y="9627"/>
                      <a:pt x="21492" y="9642"/>
                    </a:cubicBezTo>
                    <a:cubicBezTo>
                      <a:pt x="21558" y="10140"/>
                      <a:pt x="21573" y="10023"/>
                      <a:pt x="21156" y="10184"/>
                    </a:cubicBezTo>
                    <a:cubicBezTo>
                      <a:pt x="20650" y="10374"/>
                      <a:pt x="20137" y="10528"/>
                      <a:pt x="19588" y="10477"/>
                    </a:cubicBezTo>
                    <a:cubicBezTo>
                      <a:pt x="19464" y="10462"/>
                      <a:pt x="19420" y="10513"/>
                      <a:pt x="19412" y="10645"/>
                    </a:cubicBezTo>
                    <a:cubicBezTo>
                      <a:pt x="19405" y="10989"/>
                      <a:pt x="19390" y="11326"/>
                      <a:pt x="19361" y="11671"/>
                    </a:cubicBezTo>
                    <a:cubicBezTo>
                      <a:pt x="19354" y="11810"/>
                      <a:pt x="19361" y="11898"/>
                      <a:pt x="19529" y="11898"/>
                    </a:cubicBezTo>
                    <a:cubicBezTo>
                      <a:pt x="20167" y="11898"/>
                      <a:pt x="20716" y="12191"/>
                      <a:pt x="21273" y="12447"/>
                    </a:cubicBezTo>
                    <a:cubicBezTo>
                      <a:pt x="21368" y="12491"/>
                      <a:pt x="21405" y="12542"/>
                      <a:pt x="21383" y="12659"/>
                    </a:cubicBezTo>
                    <a:cubicBezTo>
                      <a:pt x="21207" y="13612"/>
                      <a:pt x="20906" y="14527"/>
                      <a:pt x="20504" y="15406"/>
                    </a:cubicBezTo>
                    <a:cubicBezTo>
                      <a:pt x="20460" y="15509"/>
                      <a:pt x="20401" y="15538"/>
                      <a:pt x="20291" y="15516"/>
                    </a:cubicBezTo>
                    <a:cubicBezTo>
                      <a:pt x="19683" y="15406"/>
                      <a:pt x="19075" y="15311"/>
                      <a:pt x="18548" y="14945"/>
                    </a:cubicBezTo>
                    <a:cubicBezTo>
                      <a:pt x="18423" y="14857"/>
                      <a:pt x="18358" y="14886"/>
                      <a:pt x="18277" y="15018"/>
                    </a:cubicBezTo>
                    <a:cubicBezTo>
                      <a:pt x="18109" y="15311"/>
                      <a:pt x="17918" y="15597"/>
                      <a:pt x="17728" y="15882"/>
                    </a:cubicBezTo>
                    <a:cubicBezTo>
                      <a:pt x="17662" y="15977"/>
                      <a:pt x="17632" y="16043"/>
                      <a:pt x="17750" y="16117"/>
                    </a:cubicBezTo>
                    <a:cubicBezTo>
                      <a:pt x="18306" y="16446"/>
                      <a:pt x="18651" y="16959"/>
                      <a:pt x="19009" y="17472"/>
                    </a:cubicBezTo>
                    <a:cubicBezTo>
                      <a:pt x="19083" y="17574"/>
                      <a:pt x="19075" y="17640"/>
                      <a:pt x="18987" y="17735"/>
                    </a:cubicBezTo>
                    <a:cubicBezTo>
                      <a:pt x="18365" y="18468"/>
                      <a:pt x="17662" y="19098"/>
                      <a:pt x="16878" y="19647"/>
                    </a:cubicBezTo>
                    <a:cubicBezTo>
                      <a:pt x="16783" y="19713"/>
                      <a:pt x="16717" y="19728"/>
                      <a:pt x="16622" y="19640"/>
                    </a:cubicBezTo>
                    <a:cubicBezTo>
                      <a:pt x="16380" y="19420"/>
                      <a:pt x="16124" y="19215"/>
                      <a:pt x="15882" y="18988"/>
                    </a:cubicBezTo>
                    <a:cubicBezTo>
                      <a:pt x="15677" y="18797"/>
                      <a:pt x="15567" y="18541"/>
                      <a:pt x="15428" y="18307"/>
                    </a:cubicBezTo>
                    <a:cubicBezTo>
                      <a:pt x="15333" y="18145"/>
                      <a:pt x="15259" y="18138"/>
                      <a:pt x="15105" y="18233"/>
                    </a:cubicBezTo>
                    <a:cubicBezTo>
                      <a:pt x="14827" y="18402"/>
                      <a:pt x="14527" y="18548"/>
                      <a:pt x="14227" y="18687"/>
                    </a:cubicBezTo>
                    <a:cubicBezTo>
                      <a:pt x="14102" y="18746"/>
                      <a:pt x="14073" y="18805"/>
                      <a:pt x="14139" y="18922"/>
                    </a:cubicBezTo>
                    <a:cubicBezTo>
                      <a:pt x="14410" y="19427"/>
                      <a:pt x="14505" y="19977"/>
                      <a:pt x="14519" y="20541"/>
                    </a:cubicBezTo>
                    <a:cubicBezTo>
                      <a:pt x="14519" y="20599"/>
                      <a:pt x="14534" y="20658"/>
                      <a:pt x="14541" y="20724"/>
                    </a:cubicBezTo>
                    <a:cubicBezTo>
                      <a:pt x="14556" y="20819"/>
                      <a:pt x="14519" y="20878"/>
                      <a:pt x="14417" y="20914"/>
                    </a:cubicBezTo>
                    <a:cubicBezTo>
                      <a:pt x="13780" y="21207"/>
                      <a:pt x="12359" y="21522"/>
                      <a:pt x="11604" y="21559"/>
                    </a:cubicBezTo>
                    <a:close/>
                    <a:moveTo>
                      <a:pt x="10762" y="16300"/>
                    </a:moveTo>
                    <a:cubicBezTo>
                      <a:pt x="13831" y="16248"/>
                      <a:pt x="16255" y="13861"/>
                      <a:pt x="16255" y="10770"/>
                    </a:cubicBezTo>
                    <a:cubicBezTo>
                      <a:pt x="16255" y="7701"/>
                      <a:pt x="13831" y="5269"/>
                      <a:pt x="10747" y="5269"/>
                    </a:cubicBezTo>
                    <a:cubicBezTo>
                      <a:pt x="7664" y="5269"/>
                      <a:pt x="5232" y="7701"/>
                      <a:pt x="5232" y="10784"/>
                    </a:cubicBezTo>
                    <a:cubicBezTo>
                      <a:pt x="5239" y="13883"/>
                      <a:pt x="7686" y="16263"/>
                      <a:pt x="10762" y="163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1998" name="Group 22"/>
              <p:cNvGrpSpPr/>
              <p:nvPr/>
            </p:nvGrpSpPr>
            <p:grpSpPr>
              <a:xfrm>
                <a:off x="263340" y="-1"/>
                <a:ext cx="1043832" cy="1043647"/>
                <a:chOff x="0" y="0"/>
                <a:chExt cx="1043831" cy="1043645"/>
              </a:xfrm>
            </p:grpSpPr>
            <p:sp>
              <p:nvSpPr>
                <p:cNvPr id="1996" name="Freeform: Shape 23"/>
                <p:cNvSpPr/>
                <p:nvPr/>
              </p:nvSpPr>
              <p:spPr>
                <a:xfrm rot="18655184">
                  <a:off x="152423" y="151405"/>
                  <a:ext cx="738985" cy="740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4" h="21584" extrusionOk="0">
                      <a:moveTo>
                        <a:pt x="10873" y="21534"/>
                      </a:moveTo>
                      <a:cubicBezTo>
                        <a:pt x="10703" y="21534"/>
                        <a:pt x="10528" y="21534"/>
                        <a:pt x="10359" y="21534"/>
                      </a:cubicBezTo>
                      <a:cubicBezTo>
                        <a:pt x="10264" y="21534"/>
                        <a:pt x="10214" y="21496"/>
                        <a:pt x="10202" y="21403"/>
                      </a:cubicBezTo>
                      <a:cubicBezTo>
                        <a:pt x="10127" y="21002"/>
                        <a:pt x="10039" y="20608"/>
                        <a:pt x="9964" y="20207"/>
                      </a:cubicBezTo>
                      <a:cubicBezTo>
                        <a:pt x="9938" y="20089"/>
                        <a:pt x="9976" y="19970"/>
                        <a:pt x="9989" y="19851"/>
                      </a:cubicBezTo>
                      <a:cubicBezTo>
                        <a:pt x="10001" y="19751"/>
                        <a:pt x="9976" y="19701"/>
                        <a:pt x="9863" y="19688"/>
                      </a:cubicBezTo>
                      <a:cubicBezTo>
                        <a:pt x="9387" y="19638"/>
                        <a:pt x="8910" y="19550"/>
                        <a:pt x="8446" y="19425"/>
                      </a:cubicBezTo>
                      <a:cubicBezTo>
                        <a:pt x="8346" y="19400"/>
                        <a:pt x="8289" y="19432"/>
                        <a:pt x="8264" y="19532"/>
                      </a:cubicBezTo>
                      <a:cubicBezTo>
                        <a:pt x="8133" y="20076"/>
                        <a:pt x="7738" y="20470"/>
                        <a:pt x="7474" y="20946"/>
                      </a:cubicBezTo>
                      <a:cubicBezTo>
                        <a:pt x="7443" y="21002"/>
                        <a:pt x="7393" y="21002"/>
                        <a:pt x="7336" y="20983"/>
                      </a:cubicBezTo>
                      <a:cubicBezTo>
                        <a:pt x="6960" y="20858"/>
                        <a:pt x="6590" y="20708"/>
                        <a:pt x="6233" y="20545"/>
                      </a:cubicBezTo>
                      <a:cubicBezTo>
                        <a:pt x="6158" y="20514"/>
                        <a:pt x="6151" y="20458"/>
                        <a:pt x="6164" y="20395"/>
                      </a:cubicBezTo>
                      <a:cubicBezTo>
                        <a:pt x="6245" y="19995"/>
                        <a:pt x="6314" y="19594"/>
                        <a:pt x="6408" y="19200"/>
                      </a:cubicBezTo>
                      <a:cubicBezTo>
                        <a:pt x="6440" y="19069"/>
                        <a:pt x="6515" y="18950"/>
                        <a:pt x="6584" y="18831"/>
                      </a:cubicBezTo>
                      <a:cubicBezTo>
                        <a:pt x="6628" y="18756"/>
                        <a:pt x="6615" y="18712"/>
                        <a:pt x="6534" y="18668"/>
                      </a:cubicBezTo>
                      <a:cubicBezTo>
                        <a:pt x="6095" y="18437"/>
                        <a:pt x="5681" y="18161"/>
                        <a:pt x="5286" y="17861"/>
                      </a:cubicBezTo>
                      <a:cubicBezTo>
                        <a:pt x="5217" y="17805"/>
                        <a:pt x="5167" y="17805"/>
                        <a:pt x="5111" y="17886"/>
                      </a:cubicBezTo>
                      <a:cubicBezTo>
                        <a:pt x="4785" y="18343"/>
                        <a:pt x="4264" y="18568"/>
                        <a:pt x="3831" y="18906"/>
                      </a:cubicBezTo>
                      <a:cubicBezTo>
                        <a:pt x="3775" y="18950"/>
                        <a:pt x="3731" y="18931"/>
                        <a:pt x="3681" y="18887"/>
                      </a:cubicBezTo>
                      <a:cubicBezTo>
                        <a:pt x="3386" y="18631"/>
                        <a:pt x="3110" y="18349"/>
                        <a:pt x="2841" y="18074"/>
                      </a:cubicBezTo>
                      <a:cubicBezTo>
                        <a:pt x="2791" y="18017"/>
                        <a:pt x="2784" y="17974"/>
                        <a:pt x="2828" y="17911"/>
                      </a:cubicBezTo>
                      <a:cubicBezTo>
                        <a:pt x="3054" y="17573"/>
                        <a:pt x="3280" y="17235"/>
                        <a:pt x="3512" y="16897"/>
                      </a:cubicBezTo>
                      <a:cubicBezTo>
                        <a:pt x="3587" y="16791"/>
                        <a:pt x="3700" y="16722"/>
                        <a:pt x="3800" y="16635"/>
                      </a:cubicBezTo>
                      <a:cubicBezTo>
                        <a:pt x="3875" y="16572"/>
                        <a:pt x="3888" y="16516"/>
                        <a:pt x="3825" y="16441"/>
                      </a:cubicBezTo>
                      <a:cubicBezTo>
                        <a:pt x="3518" y="16059"/>
                        <a:pt x="3236" y="15658"/>
                        <a:pt x="2991" y="15227"/>
                      </a:cubicBezTo>
                      <a:cubicBezTo>
                        <a:pt x="2935" y="15127"/>
                        <a:pt x="2878" y="15145"/>
                        <a:pt x="2803" y="15195"/>
                      </a:cubicBezTo>
                      <a:cubicBezTo>
                        <a:pt x="2327" y="15489"/>
                        <a:pt x="1769" y="15496"/>
                        <a:pt x="1248" y="15640"/>
                      </a:cubicBezTo>
                      <a:cubicBezTo>
                        <a:pt x="1179" y="15658"/>
                        <a:pt x="1142" y="15621"/>
                        <a:pt x="1117" y="15558"/>
                      </a:cubicBezTo>
                      <a:cubicBezTo>
                        <a:pt x="947" y="15208"/>
                        <a:pt x="791" y="14845"/>
                        <a:pt x="653" y="14482"/>
                      </a:cubicBezTo>
                      <a:cubicBezTo>
                        <a:pt x="628" y="14407"/>
                        <a:pt x="646" y="14363"/>
                        <a:pt x="709" y="14326"/>
                      </a:cubicBezTo>
                      <a:cubicBezTo>
                        <a:pt x="1048" y="14100"/>
                        <a:pt x="1380" y="13869"/>
                        <a:pt x="1731" y="13650"/>
                      </a:cubicBezTo>
                      <a:cubicBezTo>
                        <a:pt x="1844" y="13581"/>
                        <a:pt x="1982" y="13550"/>
                        <a:pt x="2114" y="13512"/>
                      </a:cubicBezTo>
                      <a:cubicBezTo>
                        <a:pt x="2195" y="13487"/>
                        <a:pt x="2220" y="13450"/>
                        <a:pt x="2195" y="13362"/>
                      </a:cubicBezTo>
                      <a:cubicBezTo>
                        <a:pt x="2051" y="12880"/>
                        <a:pt x="1950" y="12392"/>
                        <a:pt x="1882" y="11898"/>
                      </a:cubicBezTo>
                      <a:cubicBezTo>
                        <a:pt x="1869" y="11816"/>
                        <a:pt x="1831" y="11791"/>
                        <a:pt x="1750" y="11804"/>
                      </a:cubicBezTo>
                      <a:cubicBezTo>
                        <a:pt x="1192" y="11898"/>
                        <a:pt x="665" y="11685"/>
                        <a:pt x="126" y="11622"/>
                      </a:cubicBezTo>
                      <a:cubicBezTo>
                        <a:pt x="57" y="11616"/>
                        <a:pt x="32" y="11572"/>
                        <a:pt x="26" y="11504"/>
                      </a:cubicBezTo>
                      <a:cubicBezTo>
                        <a:pt x="-12" y="11109"/>
                        <a:pt x="1" y="10715"/>
                        <a:pt x="7" y="10315"/>
                      </a:cubicBezTo>
                      <a:cubicBezTo>
                        <a:pt x="7" y="10240"/>
                        <a:pt x="57" y="10208"/>
                        <a:pt x="126" y="10196"/>
                      </a:cubicBezTo>
                      <a:cubicBezTo>
                        <a:pt x="533" y="10114"/>
                        <a:pt x="935" y="10033"/>
                        <a:pt x="1342" y="9952"/>
                      </a:cubicBezTo>
                      <a:cubicBezTo>
                        <a:pt x="1461" y="9927"/>
                        <a:pt x="1581" y="9964"/>
                        <a:pt x="1700" y="9977"/>
                      </a:cubicBezTo>
                      <a:cubicBezTo>
                        <a:pt x="1800" y="9989"/>
                        <a:pt x="1850" y="9952"/>
                        <a:pt x="1863" y="9845"/>
                      </a:cubicBezTo>
                      <a:cubicBezTo>
                        <a:pt x="1913" y="9376"/>
                        <a:pt x="2001" y="8907"/>
                        <a:pt x="2120" y="8450"/>
                      </a:cubicBezTo>
                      <a:cubicBezTo>
                        <a:pt x="2151" y="8331"/>
                        <a:pt x="2107" y="8275"/>
                        <a:pt x="1994" y="8250"/>
                      </a:cubicBezTo>
                      <a:cubicBezTo>
                        <a:pt x="1461" y="8112"/>
                        <a:pt x="1060" y="7724"/>
                        <a:pt x="596" y="7468"/>
                      </a:cubicBezTo>
                      <a:cubicBezTo>
                        <a:pt x="546" y="7443"/>
                        <a:pt x="546" y="7399"/>
                        <a:pt x="559" y="7349"/>
                      </a:cubicBezTo>
                      <a:cubicBezTo>
                        <a:pt x="684" y="6967"/>
                        <a:pt x="841" y="6598"/>
                        <a:pt x="1004" y="6229"/>
                      </a:cubicBezTo>
                      <a:cubicBezTo>
                        <a:pt x="1035" y="6160"/>
                        <a:pt x="1085" y="6147"/>
                        <a:pt x="1142" y="6166"/>
                      </a:cubicBezTo>
                      <a:cubicBezTo>
                        <a:pt x="1668" y="6304"/>
                        <a:pt x="2233" y="6291"/>
                        <a:pt x="2722" y="6585"/>
                      </a:cubicBezTo>
                      <a:cubicBezTo>
                        <a:pt x="2803" y="6635"/>
                        <a:pt x="2841" y="6604"/>
                        <a:pt x="2878" y="6535"/>
                      </a:cubicBezTo>
                      <a:cubicBezTo>
                        <a:pt x="3110" y="6104"/>
                        <a:pt x="3380" y="5691"/>
                        <a:pt x="3675" y="5303"/>
                      </a:cubicBezTo>
                      <a:cubicBezTo>
                        <a:pt x="3712" y="5253"/>
                        <a:pt x="3775" y="5196"/>
                        <a:pt x="3681" y="5134"/>
                      </a:cubicBezTo>
                      <a:cubicBezTo>
                        <a:pt x="3324" y="4902"/>
                        <a:pt x="3142" y="4533"/>
                        <a:pt x="2897" y="4208"/>
                      </a:cubicBezTo>
                      <a:cubicBezTo>
                        <a:pt x="2853" y="4151"/>
                        <a:pt x="2822" y="4095"/>
                        <a:pt x="2778" y="4039"/>
                      </a:cubicBezTo>
                      <a:cubicBezTo>
                        <a:pt x="2584" y="3763"/>
                        <a:pt x="2577" y="3757"/>
                        <a:pt x="2803" y="3519"/>
                      </a:cubicBezTo>
                      <a:cubicBezTo>
                        <a:pt x="3016" y="3294"/>
                        <a:pt x="3236" y="3081"/>
                        <a:pt x="3449" y="2862"/>
                      </a:cubicBezTo>
                      <a:cubicBezTo>
                        <a:pt x="3518" y="2794"/>
                        <a:pt x="3574" y="2787"/>
                        <a:pt x="3650" y="2844"/>
                      </a:cubicBezTo>
                      <a:cubicBezTo>
                        <a:pt x="3976" y="3063"/>
                        <a:pt x="4302" y="3275"/>
                        <a:pt x="4628" y="3494"/>
                      </a:cubicBezTo>
                      <a:cubicBezTo>
                        <a:pt x="4741" y="3569"/>
                        <a:pt x="4816" y="3676"/>
                        <a:pt x="4897" y="3776"/>
                      </a:cubicBezTo>
                      <a:cubicBezTo>
                        <a:pt x="4966" y="3870"/>
                        <a:pt x="5029" y="3889"/>
                        <a:pt x="5129" y="3807"/>
                      </a:cubicBezTo>
                      <a:cubicBezTo>
                        <a:pt x="5499" y="3501"/>
                        <a:pt x="5901" y="3232"/>
                        <a:pt x="6314" y="2994"/>
                      </a:cubicBezTo>
                      <a:cubicBezTo>
                        <a:pt x="6377" y="2956"/>
                        <a:pt x="6434" y="2919"/>
                        <a:pt x="6377" y="2837"/>
                      </a:cubicBezTo>
                      <a:cubicBezTo>
                        <a:pt x="6107" y="2449"/>
                        <a:pt x="6089" y="1986"/>
                        <a:pt x="5982" y="1548"/>
                      </a:cubicBezTo>
                      <a:cubicBezTo>
                        <a:pt x="5888" y="1167"/>
                        <a:pt x="5901" y="1173"/>
                        <a:pt x="6252" y="998"/>
                      </a:cubicBezTo>
                      <a:cubicBezTo>
                        <a:pt x="6502" y="873"/>
                        <a:pt x="6772" y="779"/>
                        <a:pt x="7029" y="672"/>
                      </a:cubicBezTo>
                      <a:cubicBezTo>
                        <a:pt x="7123" y="635"/>
                        <a:pt x="7180" y="641"/>
                        <a:pt x="7236" y="729"/>
                      </a:cubicBezTo>
                      <a:cubicBezTo>
                        <a:pt x="7449" y="1054"/>
                        <a:pt x="7662" y="1373"/>
                        <a:pt x="7882" y="1692"/>
                      </a:cubicBezTo>
                      <a:cubicBezTo>
                        <a:pt x="7963" y="1811"/>
                        <a:pt x="7988" y="1949"/>
                        <a:pt x="8032" y="2086"/>
                      </a:cubicBezTo>
                      <a:cubicBezTo>
                        <a:pt x="8064" y="2187"/>
                        <a:pt x="8108" y="2218"/>
                        <a:pt x="8208" y="2187"/>
                      </a:cubicBezTo>
                      <a:cubicBezTo>
                        <a:pt x="8672" y="2049"/>
                        <a:pt x="9148" y="1949"/>
                        <a:pt x="9631" y="1886"/>
                      </a:cubicBezTo>
                      <a:cubicBezTo>
                        <a:pt x="9725" y="1874"/>
                        <a:pt x="9757" y="1836"/>
                        <a:pt x="9744" y="1742"/>
                      </a:cubicBezTo>
                      <a:cubicBezTo>
                        <a:pt x="9663" y="1192"/>
                        <a:pt x="9863" y="672"/>
                        <a:pt x="9926" y="134"/>
                      </a:cubicBezTo>
                      <a:cubicBezTo>
                        <a:pt x="9932" y="72"/>
                        <a:pt x="9970" y="34"/>
                        <a:pt x="10039" y="28"/>
                      </a:cubicBezTo>
                      <a:cubicBezTo>
                        <a:pt x="10440" y="-16"/>
                        <a:pt x="10841" y="3"/>
                        <a:pt x="11243" y="9"/>
                      </a:cubicBezTo>
                      <a:cubicBezTo>
                        <a:pt x="11312" y="9"/>
                        <a:pt x="11343" y="59"/>
                        <a:pt x="11355" y="122"/>
                      </a:cubicBezTo>
                      <a:cubicBezTo>
                        <a:pt x="11437" y="528"/>
                        <a:pt x="11525" y="935"/>
                        <a:pt x="11594" y="1348"/>
                      </a:cubicBezTo>
                      <a:cubicBezTo>
                        <a:pt x="11612" y="1461"/>
                        <a:pt x="11581" y="1586"/>
                        <a:pt x="11569" y="1705"/>
                      </a:cubicBezTo>
                      <a:cubicBezTo>
                        <a:pt x="11556" y="1799"/>
                        <a:pt x="11594" y="1842"/>
                        <a:pt x="11694" y="1855"/>
                      </a:cubicBezTo>
                      <a:cubicBezTo>
                        <a:pt x="12171" y="1905"/>
                        <a:pt x="12647" y="1993"/>
                        <a:pt x="13111" y="2118"/>
                      </a:cubicBezTo>
                      <a:cubicBezTo>
                        <a:pt x="13186" y="2136"/>
                        <a:pt x="13261" y="2143"/>
                        <a:pt x="13287" y="2043"/>
                      </a:cubicBezTo>
                      <a:cubicBezTo>
                        <a:pt x="13387" y="1580"/>
                        <a:pt x="13700" y="1229"/>
                        <a:pt x="13939" y="841"/>
                      </a:cubicBezTo>
                      <a:cubicBezTo>
                        <a:pt x="14127" y="522"/>
                        <a:pt x="14139" y="528"/>
                        <a:pt x="14490" y="660"/>
                      </a:cubicBezTo>
                      <a:cubicBezTo>
                        <a:pt x="14760" y="760"/>
                        <a:pt x="15023" y="873"/>
                        <a:pt x="15287" y="985"/>
                      </a:cubicBezTo>
                      <a:cubicBezTo>
                        <a:pt x="15381" y="1023"/>
                        <a:pt x="15418" y="1073"/>
                        <a:pt x="15400" y="1173"/>
                      </a:cubicBezTo>
                      <a:cubicBezTo>
                        <a:pt x="15318" y="1561"/>
                        <a:pt x="15249" y="1949"/>
                        <a:pt x="15161" y="2337"/>
                      </a:cubicBezTo>
                      <a:cubicBezTo>
                        <a:pt x="15130" y="2468"/>
                        <a:pt x="15048" y="2593"/>
                        <a:pt x="14986" y="2718"/>
                      </a:cubicBezTo>
                      <a:cubicBezTo>
                        <a:pt x="14942" y="2794"/>
                        <a:pt x="14954" y="2837"/>
                        <a:pt x="15036" y="2881"/>
                      </a:cubicBezTo>
                      <a:cubicBezTo>
                        <a:pt x="15475" y="3113"/>
                        <a:pt x="15889" y="3388"/>
                        <a:pt x="16284" y="3688"/>
                      </a:cubicBezTo>
                      <a:cubicBezTo>
                        <a:pt x="16353" y="3745"/>
                        <a:pt x="16403" y="3751"/>
                        <a:pt x="16459" y="3670"/>
                      </a:cubicBezTo>
                      <a:cubicBezTo>
                        <a:pt x="16785" y="3213"/>
                        <a:pt x="17306" y="2987"/>
                        <a:pt x="17738" y="2650"/>
                      </a:cubicBezTo>
                      <a:cubicBezTo>
                        <a:pt x="17795" y="2606"/>
                        <a:pt x="17839" y="2625"/>
                        <a:pt x="17889" y="2668"/>
                      </a:cubicBezTo>
                      <a:cubicBezTo>
                        <a:pt x="18183" y="2925"/>
                        <a:pt x="18459" y="3206"/>
                        <a:pt x="18729" y="3488"/>
                      </a:cubicBezTo>
                      <a:cubicBezTo>
                        <a:pt x="18779" y="3544"/>
                        <a:pt x="18785" y="3594"/>
                        <a:pt x="18741" y="3651"/>
                      </a:cubicBezTo>
                      <a:cubicBezTo>
                        <a:pt x="18509" y="3995"/>
                        <a:pt x="18290" y="4339"/>
                        <a:pt x="18052" y="4677"/>
                      </a:cubicBezTo>
                      <a:cubicBezTo>
                        <a:pt x="17983" y="4777"/>
                        <a:pt x="17870" y="4852"/>
                        <a:pt x="17776" y="4927"/>
                      </a:cubicBezTo>
                      <a:cubicBezTo>
                        <a:pt x="17701" y="4990"/>
                        <a:pt x="17688" y="5046"/>
                        <a:pt x="17751" y="5121"/>
                      </a:cubicBezTo>
                      <a:cubicBezTo>
                        <a:pt x="18058" y="5503"/>
                        <a:pt x="18340" y="5910"/>
                        <a:pt x="18585" y="6335"/>
                      </a:cubicBezTo>
                      <a:cubicBezTo>
                        <a:pt x="18641" y="6429"/>
                        <a:pt x="18698" y="6416"/>
                        <a:pt x="18773" y="6366"/>
                      </a:cubicBezTo>
                      <a:cubicBezTo>
                        <a:pt x="19249" y="6072"/>
                        <a:pt x="19807" y="6066"/>
                        <a:pt x="20328" y="5922"/>
                      </a:cubicBezTo>
                      <a:cubicBezTo>
                        <a:pt x="20397" y="5903"/>
                        <a:pt x="20434" y="5941"/>
                        <a:pt x="20459" y="6003"/>
                      </a:cubicBezTo>
                      <a:cubicBezTo>
                        <a:pt x="20629" y="6354"/>
                        <a:pt x="20785" y="6717"/>
                        <a:pt x="20923" y="7080"/>
                      </a:cubicBezTo>
                      <a:cubicBezTo>
                        <a:pt x="20948" y="7155"/>
                        <a:pt x="20930" y="7199"/>
                        <a:pt x="20867" y="7236"/>
                      </a:cubicBezTo>
                      <a:cubicBezTo>
                        <a:pt x="20528" y="7461"/>
                        <a:pt x="20196" y="7693"/>
                        <a:pt x="19845" y="7912"/>
                      </a:cubicBezTo>
                      <a:cubicBezTo>
                        <a:pt x="19732" y="7981"/>
                        <a:pt x="19594" y="8012"/>
                        <a:pt x="19462" y="8050"/>
                      </a:cubicBezTo>
                      <a:cubicBezTo>
                        <a:pt x="19381" y="8075"/>
                        <a:pt x="19356" y="8112"/>
                        <a:pt x="19381" y="8200"/>
                      </a:cubicBezTo>
                      <a:cubicBezTo>
                        <a:pt x="19519" y="8675"/>
                        <a:pt x="19626" y="9157"/>
                        <a:pt x="19688" y="9651"/>
                      </a:cubicBezTo>
                      <a:cubicBezTo>
                        <a:pt x="19701" y="9739"/>
                        <a:pt x="19738" y="9770"/>
                        <a:pt x="19820" y="9758"/>
                      </a:cubicBezTo>
                      <a:cubicBezTo>
                        <a:pt x="20372" y="9676"/>
                        <a:pt x="20892" y="9877"/>
                        <a:pt x="21431" y="9939"/>
                      </a:cubicBezTo>
                      <a:cubicBezTo>
                        <a:pt x="21506" y="9946"/>
                        <a:pt x="21538" y="9989"/>
                        <a:pt x="21550" y="10064"/>
                      </a:cubicBezTo>
                      <a:cubicBezTo>
                        <a:pt x="21588" y="10459"/>
                        <a:pt x="21569" y="10859"/>
                        <a:pt x="21569" y="11253"/>
                      </a:cubicBezTo>
                      <a:cubicBezTo>
                        <a:pt x="21569" y="11322"/>
                        <a:pt x="21525" y="11353"/>
                        <a:pt x="21463" y="11366"/>
                      </a:cubicBezTo>
                      <a:cubicBezTo>
                        <a:pt x="21049" y="11447"/>
                        <a:pt x="20635" y="11535"/>
                        <a:pt x="20215" y="11610"/>
                      </a:cubicBezTo>
                      <a:cubicBezTo>
                        <a:pt x="20108" y="11629"/>
                        <a:pt x="19995" y="11597"/>
                        <a:pt x="19889" y="11585"/>
                      </a:cubicBezTo>
                      <a:cubicBezTo>
                        <a:pt x="19782" y="11572"/>
                        <a:pt x="19726" y="11597"/>
                        <a:pt x="19713" y="11723"/>
                      </a:cubicBezTo>
                      <a:cubicBezTo>
                        <a:pt x="19663" y="12192"/>
                        <a:pt x="19575" y="12661"/>
                        <a:pt x="19456" y="13118"/>
                      </a:cubicBezTo>
                      <a:cubicBezTo>
                        <a:pt x="19425" y="13231"/>
                        <a:pt x="19462" y="13287"/>
                        <a:pt x="19569" y="13312"/>
                      </a:cubicBezTo>
                      <a:cubicBezTo>
                        <a:pt x="20108" y="13443"/>
                        <a:pt x="20503" y="13831"/>
                        <a:pt x="20974" y="14088"/>
                      </a:cubicBezTo>
                      <a:cubicBezTo>
                        <a:pt x="21036" y="14125"/>
                        <a:pt x="21036" y="14175"/>
                        <a:pt x="21011" y="14238"/>
                      </a:cubicBezTo>
                      <a:cubicBezTo>
                        <a:pt x="20886" y="14607"/>
                        <a:pt x="20735" y="14970"/>
                        <a:pt x="20579" y="15327"/>
                      </a:cubicBezTo>
                      <a:cubicBezTo>
                        <a:pt x="20547" y="15396"/>
                        <a:pt x="20503" y="15421"/>
                        <a:pt x="20428" y="15402"/>
                      </a:cubicBezTo>
                      <a:cubicBezTo>
                        <a:pt x="20027" y="15321"/>
                        <a:pt x="19619" y="15245"/>
                        <a:pt x="19218" y="15158"/>
                      </a:cubicBezTo>
                      <a:cubicBezTo>
                        <a:pt x="19093" y="15127"/>
                        <a:pt x="18980" y="15051"/>
                        <a:pt x="18867" y="14989"/>
                      </a:cubicBezTo>
                      <a:cubicBezTo>
                        <a:pt x="18785" y="14945"/>
                        <a:pt x="18741" y="14951"/>
                        <a:pt x="18691" y="15039"/>
                      </a:cubicBezTo>
                      <a:cubicBezTo>
                        <a:pt x="18459" y="15464"/>
                        <a:pt x="18202" y="15877"/>
                        <a:pt x="17901" y="16259"/>
                      </a:cubicBezTo>
                      <a:cubicBezTo>
                        <a:pt x="17832" y="16347"/>
                        <a:pt x="17820" y="16403"/>
                        <a:pt x="17926" y="16472"/>
                      </a:cubicBezTo>
                      <a:cubicBezTo>
                        <a:pt x="18259" y="16685"/>
                        <a:pt x="18422" y="17041"/>
                        <a:pt x="18654" y="17342"/>
                      </a:cubicBezTo>
                      <a:cubicBezTo>
                        <a:pt x="18698" y="17398"/>
                        <a:pt x="18735" y="17460"/>
                        <a:pt x="18779" y="17523"/>
                      </a:cubicBezTo>
                      <a:cubicBezTo>
                        <a:pt x="19030" y="17886"/>
                        <a:pt x="19017" y="17761"/>
                        <a:pt x="18748" y="18067"/>
                      </a:cubicBezTo>
                      <a:cubicBezTo>
                        <a:pt x="18553" y="18293"/>
                        <a:pt x="18328" y="18493"/>
                        <a:pt x="18121" y="18706"/>
                      </a:cubicBezTo>
                      <a:cubicBezTo>
                        <a:pt x="18045" y="18787"/>
                        <a:pt x="17983" y="18787"/>
                        <a:pt x="17889" y="18724"/>
                      </a:cubicBezTo>
                      <a:cubicBezTo>
                        <a:pt x="17575" y="18512"/>
                        <a:pt x="17255" y="18299"/>
                        <a:pt x="16936" y="18092"/>
                      </a:cubicBezTo>
                      <a:cubicBezTo>
                        <a:pt x="16817" y="18011"/>
                        <a:pt x="16735" y="17892"/>
                        <a:pt x="16647" y="17786"/>
                      </a:cubicBezTo>
                      <a:cubicBezTo>
                        <a:pt x="16578" y="17705"/>
                        <a:pt x="16522" y="17692"/>
                        <a:pt x="16440" y="17761"/>
                      </a:cubicBezTo>
                      <a:cubicBezTo>
                        <a:pt x="16064" y="18067"/>
                        <a:pt x="15663" y="18343"/>
                        <a:pt x="15243" y="18587"/>
                      </a:cubicBezTo>
                      <a:cubicBezTo>
                        <a:pt x="15186" y="18618"/>
                        <a:pt x="15124" y="18649"/>
                        <a:pt x="15174" y="18731"/>
                      </a:cubicBezTo>
                      <a:cubicBezTo>
                        <a:pt x="15462" y="19162"/>
                        <a:pt x="15481" y="19676"/>
                        <a:pt x="15606" y="20157"/>
                      </a:cubicBezTo>
                      <a:cubicBezTo>
                        <a:pt x="15682" y="20439"/>
                        <a:pt x="15701" y="20401"/>
                        <a:pt x="15418" y="20533"/>
                      </a:cubicBezTo>
                      <a:cubicBezTo>
                        <a:pt x="15124" y="20670"/>
                        <a:pt x="14823" y="20789"/>
                        <a:pt x="14528" y="20914"/>
                      </a:cubicBezTo>
                      <a:cubicBezTo>
                        <a:pt x="14434" y="20952"/>
                        <a:pt x="14378" y="20939"/>
                        <a:pt x="14321" y="20852"/>
                      </a:cubicBezTo>
                      <a:cubicBezTo>
                        <a:pt x="14108" y="20527"/>
                        <a:pt x="13888" y="20214"/>
                        <a:pt x="13675" y="19888"/>
                      </a:cubicBezTo>
                      <a:cubicBezTo>
                        <a:pt x="13594" y="19763"/>
                        <a:pt x="13562" y="19619"/>
                        <a:pt x="13525" y="19482"/>
                      </a:cubicBezTo>
                      <a:cubicBezTo>
                        <a:pt x="13500" y="19394"/>
                        <a:pt x="13456" y="19369"/>
                        <a:pt x="13362" y="19394"/>
                      </a:cubicBezTo>
                      <a:cubicBezTo>
                        <a:pt x="12885" y="19538"/>
                        <a:pt x="12403" y="19638"/>
                        <a:pt x="11907" y="19701"/>
                      </a:cubicBezTo>
                      <a:cubicBezTo>
                        <a:pt x="11826" y="19713"/>
                        <a:pt x="11801" y="19751"/>
                        <a:pt x="11813" y="19826"/>
                      </a:cubicBezTo>
                      <a:cubicBezTo>
                        <a:pt x="11901" y="20376"/>
                        <a:pt x="11700" y="20896"/>
                        <a:pt x="11638" y="21434"/>
                      </a:cubicBezTo>
                      <a:cubicBezTo>
                        <a:pt x="11625" y="21528"/>
                        <a:pt x="11575" y="21559"/>
                        <a:pt x="11493" y="21559"/>
                      </a:cubicBezTo>
                      <a:cubicBezTo>
                        <a:pt x="11293" y="21565"/>
                        <a:pt x="11086" y="21578"/>
                        <a:pt x="10885" y="21584"/>
                      </a:cubicBezTo>
                      <a:cubicBezTo>
                        <a:pt x="10873" y="21540"/>
                        <a:pt x="10873" y="21540"/>
                        <a:pt x="10873" y="21534"/>
                      </a:cubicBezTo>
                      <a:close/>
                      <a:moveTo>
                        <a:pt x="10822" y="17642"/>
                      </a:moveTo>
                      <a:cubicBezTo>
                        <a:pt x="14572" y="17579"/>
                        <a:pt x="17669" y="14645"/>
                        <a:pt x="17650" y="10721"/>
                      </a:cubicBezTo>
                      <a:cubicBezTo>
                        <a:pt x="17638" y="6973"/>
                        <a:pt x="14647" y="3882"/>
                        <a:pt x="10710" y="3907"/>
                      </a:cubicBezTo>
                      <a:cubicBezTo>
                        <a:pt x="6948" y="3932"/>
                        <a:pt x="3869" y="6923"/>
                        <a:pt x="3894" y="10834"/>
                      </a:cubicBezTo>
                      <a:cubicBezTo>
                        <a:pt x="3926" y="14582"/>
                        <a:pt x="6916" y="17611"/>
                        <a:pt x="10822" y="17642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1997" name="Freeform: Shape 24"/>
                <p:cNvSpPr/>
                <p:nvPr/>
              </p:nvSpPr>
              <p:spPr>
                <a:xfrm rot="18655184">
                  <a:off x="346926" y="347136"/>
                  <a:ext cx="348351" cy="348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587" extrusionOk="0">
                      <a:moveTo>
                        <a:pt x="21587" y="10800"/>
                      </a:moveTo>
                      <a:cubicBezTo>
                        <a:pt x="21507" y="16819"/>
                        <a:pt x="16796" y="21600"/>
                        <a:pt x="10794" y="21587"/>
                      </a:cubicBezTo>
                      <a:cubicBezTo>
                        <a:pt x="4712" y="21587"/>
                        <a:pt x="-13" y="16766"/>
                        <a:pt x="0" y="10773"/>
                      </a:cubicBezTo>
                      <a:cubicBezTo>
                        <a:pt x="14" y="4688"/>
                        <a:pt x="4831" y="0"/>
                        <a:pt x="10807" y="0"/>
                      </a:cubicBezTo>
                      <a:cubicBezTo>
                        <a:pt x="16809" y="13"/>
                        <a:pt x="21507" y="4807"/>
                        <a:pt x="21587" y="10800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</p:grpSp>
        <p:grpSp>
          <p:nvGrpSpPr>
            <p:cNvPr id="2004" name="Group 12"/>
            <p:cNvGrpSpPr/>
            <p:nvPr/>
          </p:nvGrpSpPr>
          <p:grpSpPr>
            <a:xfrm>
              <a:off x="107582" y="1168652"/>
              <a:ext cx="2058998" cy="1856355"/>
              <a:chOff x="0" y="0"/>
              <a:chExt cx="2058997" cy="1856354"/>
            </a:xfrm>
          </p:grpSpPr>
          <p:sp>
            <p:nvSpPr>
              <p:cNvPr id="2000" name="Freeform: Shape 17"/>
              <p:cNvSpPr/>
              <p:nvPr/>
            </p:nvSpPr>
            <p:spPr>
              <a:xfrm>
                <a:off x="0" y="867985"/>
                <a:ext cx="989165" cy="98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596" extrusionOk="0">
                    <a:moveTo>
                      <a:pt x="0" y="11110"/>
                    </a:moveTo>
                    <a:cubicBezTo>
                      <a:pt x="93" y="10935"/>
                      <a:pt x="238" y="10848"/>
                      <a:pt x="423" y="10802"/>
                    </a:cubicBezTo>
                    <a:cubicBezTo>
                      <a:pt x="922" y="10668"/>
                      <a:pt x="1409" y="10517"/>
                      <a:pt x="1908" y="10384"/>
                    </a:cubicBezTo>
                    <a:cubicBezTo>
                      <a:pt x="2210" y="10302"/>
                      <a:pt x="2390" y="10134"/>
                      <a:pt x="2419" y="9815"/>
                    </a:cubicBezTo>
                    <a:cubicBezTo>
                      <a:pt x="2424" y="9733"/>
                      <a:pt x="2436" y="9652"/>
                      <a:pt x="2448" y="9571"/>
                    </a:cubicBezTo>
                    <a:cubicBezTo>
                      <a:pt x="2477" y="9298"/>
                      <a:pt x="2355" y="9112"/>
                      <a:pt x="2129" y="8979"/>
                    </a:cubicBezTo>
                    <a:cubicBezTo>
                      <a:pt x="1676" y="8717"/>
                      <a:pt x="1230" y="8450"/>
                      <a:pt x="783" y="8189"/>
                    </a:cubicBezTo>
                    <a:cubicBezTo>
                      <a:pt x="452" y="7997"/>
                      <a:pt x="394" y="7852"/>
                      <a:pt x="493" y="7481"/>
                    </a:cubicBezTo>
                    <a:cubicBezTo>
                      <a:pt x="505" y="7446"/>
                      <a:pt x="510" y="7411"/>
                      <a:pt x="522" y="7382"/>
                    </a:cubicBezTo>
                    <a:cubicBezTo>
                      <a:pt x="667" y="6900"/>
                      <a:pt x="795" y="6807"/>
                      <a:pt x="1288" y="6853"/>
                    </a:cubicBezTo>
                    <a:cubicBezTo>
                      <a:pt x="1763" y="6900"/>
                      <a:pt x="2239" y="6952"/>
                      <a:pt x="2715" y="7016"/>
                    </a:cubicBezTo>
                    <a:cubicBezTo>
                      <a:pt x="3092" y="7062"/>
                      <a:pt x="3254" y="6999"/>
                      <a:pt x="3445" y="6679"/>
                    </a:cubicBezTo>
                    <a:cubicBezTo>
                      <a:pt x="3718" y="6238"/>
                      <a:pt x="3706" y="6099"/>
                      <a:pt x="3387" y="5686"/>
                    </a:cubicBezTo>
                    <a:cubicBezTo>
                      <a:pt x="3086" y="5297"/>
                      <a:pt x="2790" y="4902"/>
                      <a:pt x="2500" y="4508"/>
                    </a:cubicBezTo>
                    <a:cubicBezTo>
                      <a:pt x="2326" y="4275"/>
                      <a:pt x="2326" y="4084"/>
                      <a:pt x="2500" y="3851"/>
                    </a:cubicBezTo>
                    <a:cubicBezTo>
                      <a:pt x="2587" y="3735"/>
                      <a:pt x="2680" y="3619"/>
                      <a:pt x="2790" y="3526"/>
                    </a:cubicBezTo>
                    <a:cubicBezTo>
                      <a:pt x="3010" y="3341"/>
                      <a:pt x="3161" y="3317"/>
                      <a:pt x="3411" y="3457"/>
                    </a:cubicBezTo>
                    <a:cubicBezTo>
                      <a:pt x="3851" y="3701"/>
                      <a:pt x="4304" y="3927"/>
                      <a:pt x="4727" y="4200"/>
                    </a:cubicBezTo>
                    <a:cubicBezTo>
                      <a:pt x="5214" y="4513"/>
                      <a:pt x="5551" y="4304"/>
                      <a:pt x="5905" y="3869"/>
                    </a:cubicBezTo>
                    <a:cubicBezTo>
                      <a:pt x="6021" y="3724"/>
                      <a:pt x="5980" y="3532"/>
                      <a:pt x="5934" y="3358"/>
                    </a:cubicBezTo>
                    <a:cubicBezTo>
                      <a:pt x="5806" y="2864"/>
                      <a:pt x="5678" y="2371"/>
                      <a:pt x="5551" y="1877"/>
                    </a:cubicBezTo>
                    <a:cubicBezTo>
                      <a:pt x="5458" y="1523"/>
                      <a:pt x="5516" y="1378"/>
                      <a:pt x="5829" y="1192"/>
                    </a:cubicBezTo>
                    <a:cubicBezTo>
                      <a:pt x="5899" y="1151"/>
                      <a:pt x="5968" y="1111"/>
                      <a:pt x="6044" y="1076"/>
                    </a:cubicBezTo>
                    <a:cubicBezTo>
                      <a:pt x="6421" y="902"/>
                      <a:pt x="6589" y="942"/>
                      <a:pt x="6844" y="1273"/>
                    </a:cubicBezTo>
                    <a:cubicBezTo>
                      <a:pt x="7152" y="1662"/>
                      <a:pt x="7459" y="2057"/>
                      <a:pt x="7766" y="2446"/>
                    </a:cubicBezTo>
                    <a:cubicBezTo>
                      <a:pt x="8057" y="2806"/>
                      <a:pt x="8735" y="2806"/>
                      <a:pt x="9025" y="2441"/>
                    </a:cubicBezTo>
                    <a:cubicBezTo>
                      <a:pt x="9147" y="2284"/>
                      <a:pt x="9147" y="2086"/>
                      <a:pt x="9176" y="1906"/>
                    </a:cubicBezTo>
                    <a:cubicBezTo>
                      <a:pt x="9246" y="1453"/>
                      <a:pt x="9304" y="1001"/>
                      <a:pt x="9362" y="548"/>
                    </a:cubicBezTo>
                    <a:cubicBezTo>
                      <a:pt x="9408" y="188"/>
                      <a:pt x="9507" y="89"/>
                      <a:pt x="9866" y="25"/>
                    </a:cubicBezTo>
                    <a:cubicBezTo>
                      <a:pt x="10017" y="-4"/>
                      <a:pt x="10168" y="-4"/>
                      <a:pt x="10319" y="8"/>
                    </a:cubicBezTo>
                    <a:cubicBezTo>
                      <a:pt x="10539" y="19"/>
                      <a:pt x="10690" y="135"/>
                      <a:pt x="10748" y="356"/>
                    </a:cubicBezTo>
                    <a:cubicBezTo>
                      <a:pt x="10887" y="850"/>
                      <a:pt x="11032" y="1349"/>
                      <a:pt x="11171" y="1842"/>
                    </a:cubicBezTo>
                    <a:cubicBezTo>
                      <a:pt x="11316" y="2348"/>
                      <a:pt x="11734" y="2586"/>
                      <a:pt x="12250" y="2452"/>
                    </a:cubicBezTo>
                    <a:cubicBezTo>
                      <a:pt x="12418" y="2411"/>
                      <a:pt x="12517" y="2290"/>
                      <a:pt x="12598" y="2150"/>
                    </a:cubicBezTo>
                    <a:cubicBezTo>
                      <a:pt x="12865" y="1691"/>
                      <a:pt x="13137" y="1233"/>
                      <a:pt x="13410" y="774"/>
                    </a:cubicBezTo>
                    <a:cubicBezTo>
                      <a:pt x="13584" y="478"/>
                      <a:pt x="13735" y="414"/>
                      <a:pt x="14066" y="501"/>
                    </a:cubicBezTo>
                    <a:cubicBezTo>
                      <a:pt x="14727" y="670"/>
                      <a:pt x="14814" y="815"/>
                      <a:pt x="14715" y="1552"/>
                    </a:cubicBezTo>
                    <a:cubicBezTo>
                      <a:pt x="14657" y="1993"/>
                      <a:pt x="14605" y="2435"/>
                      <a:pt x="14553" y="2876"/>
                    </a:cubicBezTo>
                    <a:cubicBezTo>
                      <a:pt x="14547" y="2922"/>
                      <a:pt x="14547" y="2969"/>
                      <a:pt x="14553" y="3015"/>
                    </a:cubicBezTo>
                    <a:cubicBezTo>
                      <a:pt x="14628" y="3486"/>
                      <a:pt x="15342" y="3811"/>
                      <a:pt x="15730" y="3538"/>
                    </a:cubicBezTo>
                    <a:cubicBezTo>
                      <a:pt x="16171" y="3224"/>
                      <a:pt x="16594" y="2893"/>
                      <a:pt x="17024" y="2568"/>
                    </a:cubicBezTo>
                    <a:cubicBezTo>
                      <a:pt x="17337" y="2330"/>
                      <a:pt x="17493" y="2336"/>
                      <a:pt x="17807" y="2580"/>
                    </a:cubicBezTo>
                    <a:cubicBezTo>
                      <a:pt x="17847" y="2615"/>
                      <a:pt x="17888" y="2644"/>
                      <a:pt x="17928" y="2684"/>
                    </a:cubicBezTo>
                    <a:cubicBezTo>
                      <a:pt x="18294" y="3033"/>
                      <a:pt x="18311" y="3137"/>
                      <a:pt x="18062" y="3579"/>
                    </a:cubicBezTo>
                    <a:cubicBezTo>
                      <a:pt x="17824" y="4002"/>
                      <a:pt x="17598" y="4432"/>
                      <a:pt x="17348" y="4850"/>
                    </a:cubicBezTo>
                    <a:cubicBezTo>
                      <a:pt x="17169" y="5158"/>
                      <a:pt x="17250" y="5413"/>
                      <a:pt x="17447" y="5675"/>
                    </a:cubicBezTo>
                    <a:cubicBezTo>
                      <a:pt x="17644" y="5936"/>
                      <a:pt x="17870" y="6064"/>
                      <a:pt x="18201" y="5977"/>
                    </a:cubicBezTo>
                    <a:cubicBezTo>
                      <a:pt x="18711" y="5843"/>
                      <a:pt x="19222" y="5715"/>
                      <a:pt x="19727" y="5576"/>
                    </a:cubicBezTo>
                    <a:cubicBezTo>
                      <a:pt x="20051" y="5489"/>
                      <a:pt x="20196" y="5541"/>
                      <a:pt x="20376" y="5826"/>
                    </a:cubicBezTo>
                    <a:cubicBezTo>
                      <a:pt x="20457" y="5948"/>
                      <a:pt x="20527" y="6075"/>
                      <a:pt x="20573" y="6215"/>
                    </a:cubicBezTo>
                    <a:cubicBezTo>
                      <a:pt x="20660" y="6464"/>
                      <a:pt x="20620" y="6621"/>
                      <a:pt x="20411" y="6790"/>
                    </a:cubicBezTo>
                    <a:cubicBezTo>
                      <a:pt x="19976" y="7138"/>
                      <a:pt x="19547" y="7486"/>
                      <a:pt x="19106" y="7829"/>
                    </a:cubicBezTo>
                    <a:cubicBezTo>
                      <a:pt x="18885" y="7997"/>
                      <a:pt x="18827" y="8206"/>
                      <a:pt x="18874" y="8462"/>
                    </a:cubicBezTo>
                    <a:cubicBezTo>
                      <a:pt x="18891" y="8549"/>
                      <a:pt x="18920" y="8630"/>
                      <a:pt x="18943" y="8717"/>
                    </a:cubicBezTo>
                    <a:cubicBezTo>
                      <a:pt x="19019" y="8990"/>
                      <a:pt x="19199" y="9141"/>
                      <a:pt x="19477" y="9176"/>
                    </a:cubicBezTo>
                    <a:cubicBezTo>
                      <a:pt x="20005" y="9246"/>
                      <a:pt x="20533" y="9321"/>
                      <a:pt x="21055" y="9391"/>
                    </a:cubicBezTo>
                    <a:cubicBezTo>
                      <a:pt x="21368" y="9431"/>
                      <a:pt x="21530" y="9582"/>
                      <a:pt x="21565" y="9896"/>
                    </a:cubicBezTo>
                    <a:cubicBezTo>
                      <a:pt x="21583" y="10047"/>
                      <a:pt x="21600" y="10198"/>
                      <a:pt x="21583" y="10349"/>
                    </a:cubicBezTo>
                    <a:cubicBezTo>
                      <a:pt x="21554" y="10587"/>
                      <a:pt x="21432" y="10721"/>
                      <a:pt x="21211" y="10784"/>
                    </a:cubicBezTo>
                    <a:cubicBezTo>
                      <a:pt x="20718" y="10924"/>
                      <a:pt x="20220" y="11063"/>
                      <a:pt x="19727" y="11208"/>
                    </a:cubicBezTo>
                    <a:cubicBezTo>
                      <a:pt x="19245" y="11348"/>
                      <a:pt x="19025" y="11713"/>
                      <a:pt x="19123" y="12213"/>
                    </a:cubicBezTo>
                    <a:cubicBezTo>
                      <a:pt x="19158" y="12404"/>
                      <a:pt x="19268" y="12526"/>
                      <a:pt x="19431" y="12619"/>
                    </a:cubicBezTo>
                    <a:cubicBezTo>
                      <a:pt x="19883" y="12886"/>
                      <a:pt x="20336" y="13153"/>
                      <a:pt x="20794" y="13421"/>
                    </a:cubicBezTo>
                    <a:cubicBezTo>
                      <a:pt x="21130" y="13618"/>
                      <a:pt x="21182" y="13734"/>
                      <a:pt x="21090" y="14111"/>
                    </a:cubicBezTo>
                    <a:cubicBezTo>
                      <a:pt x="21084" y="14135"/>
                      <a:pt x="21084" y="14158"/>
                      <a:pt x="21078" y="14181"/>
                    </a:cubicBezTo>
                    <a:cubicBezTo>
                      <a:pt x="20939" y="14640"/>
                      <a:pt x="20782" y="14866"/>
                      <a:pt x="20260" y="14768"/>
                    </a:cubicBezTo>
                    <a:cubicBezTo>
                      <a:pt x="19790" y="14675"/>
                      <a:pt x="19309" y="14657"/>
                      <a:pt x="18833" y="14588"/>
                    </a:cubicBezTo>
                    <a:cubicBezTo>
                      <a:pt x="18497" y="14541"/>
                      <a:pt x="18276" y="14675"/>
                      <a:pt x="18114" y="14959"/>
                    </a:cubicBezTo>
                    <a:cubicBezTo>
                      <a:pt x="17946" y="15250"/>
                      <a:pt x="17870" y="15522"/>
                      <a:pt x="18102" y="15819"/>
                    </a:cubicBezTo>
                    <a:cubicBezTo>
                      <a:pt x="18416" y="16219"/>
                      <a:pt x="18717" y="16631"/>
                      <a:pt x="19025" y="17038"/>
                    </a:cubicBezTo>
                    <a:cubicBezTo>
                      <a:pt x="19280" y="17369"/>
                      <a:pt x="19280" y="17502"/>
                      <a:pt x="19025" y="17833"/>
                    </a:cubicBezTo>
                    <a:cubicBezTo>
                      <a:pt x="19013" y="17845"/>
                      <a:pt x="19002" y="17862"/>
                      <a:pt x="18990" y="17874"/>
                    </a:cubicBezTo>
                    <a:cubicBezTo>
                      <a:pt x="18653" y="18234"/>
                      <a:pt x="18520" y="18391"/>
                      <a:pt x="17992" y="18071"/>
                    </a:cubicBezTo>
                    <a:cubicBezTo>
                      <a:pt x="17586" y="17828"/>
                      <a:pt x="17157" y="17619"/>
                      <a:pt x="16757" y="17375"/>
                    </a:cubicBezTo>
                    <a:cubicBezTo>
                      <a:pt x="16426" y="17177"/>
                      <a:pt x="16171" y="17293"/>
                      <a:pt x="15910" y="17497"/>
                    </a:cubicBezTo>
                    <a:cubicBezTo>
                      <a:pt x="15649" y="17694"/>
                      <a:pt x="15545" y="17932"/>
                      <a:pt x="15637" y="18263"/>
                    </a:cubicBezTo>
                    <a:cubicBezTo>
                      <a:pt x="15782" y="18774"/>
                      <a:pt x="15910" y="19291"/>
                      <a:pt x="16038" y="19808"/>
                    </a:cubicBezTo>
                    <a:cubicBezTo>
                      <a:pt x="16107" y="20086"/>
                      <a:pt x="16049" y="20237"/>
                      <a:pt x="15811" y="20388"/>
                    </a:cubicBezTo>
                    <a:cubicBezTo>
                      <a:pt x="15684" y="20470"/>
                      <a:pt x="15550" y="20545"/>
                      <a:pt x="15405" y="20597"/>
                    </a:cubicBezTo>
                    <a:cubicBezTo>
                      <a:pt x="15150" y="20690"/>
                      <a:pt x="14965" y="20644"/>
                      <a:pt x="14796" y="20429"/>
                    </a:cubicBezTo>
                    <a:cubicBezTo>
                      <a:pt x="14477" y="20028"/>
                      <a:pt x="14158" y="19622"/>
                      <a:pt x="13839" y="19215"/>
                    </a:cubicBezTo>
                    <a:cubicBezTo>
                      <a:pt x="13532" y="18832"/>
                      <a:pt x="12975" y="18780"/>
                      <a:pt x="12604" y="19111"/>
                    </a:cubicBezTo>
                    <a:cubicBezTo>
                      <a:pt x="12505" y="19198"/>
                      <a:pt x="12459" y="19308"/>
                      <a:pt x="12441" y="19436"/>
                    </a:cubicBezTo>
                    <a:cubicBezTo>
                      <a:pt x="12366" y="19970"/>
                      <a:pt x="12279" y="20499"/>
                      <a:pt x="12221" y="21033"/>
                    </a:cubicBezTo>
                    <a:cubicBezTo>
                      <a:pt x="12186" y="21311"/>
                      <a:pt x="12076" y="21509"/>
                      <a:pt x="11803" y="21596"/>
                    </a:cubicBezTo>
                    <a:cubicBezTo>
                      <a:pt x="11571" y="21596"/>
                      <a:pt x="11334" y="21596"/>
                      <a:pt x="11102" y="21596"/>
                    </a:cubicBezTo>
                    <a:cubicBezTo>
                      <a:pt x="10939" y="21497"/>
                      <a:pt x="10846" y="21352"/>
                      <a:pt x="10794" y="21166"/>
                    </a:cubicBezTo>
                    <a:cubicBezTo>
                      <a:pt x="10655" y="20655"/>
                      <a:pt x="10498" y="20144"/>
                      <a:pt x="10359" y="19628"/>
                    </a:cubicBezTo>
                    <a:cubicBezTo>
                      <a:pt x="10284" y="19355"/>
                      <a:pt x="10116" y="19210"/>
                      <a:pt x="9843" y="19175"/>
                    </a:cubicBezTo>
                    <a:cubicBezTo>
                      <a:pt x="9739" y="19163"/>
                      <a:pt x="9634" y="19146"/>
                      <a:pt x="9530" y="19140"/>
                    </a:cubicBezTo>
                    <a:cubicBezTo>
                      <a:pt x="9286" y="19122"/>
                      <a:pt x="9118" y="19233"/>
                      <a:pt x="8996" y="19436"/>
                    </a:cubicBezTo>
                    <a:cubicBezTo>
                      <a:pt x="8950" y="19511"/>
                      <a:pt x="8909" y="19587"/>
                      <a:pt x="8863" y="19662"/>
                    </a:cubicBezTo>
                    <a:cubicBezTo>
                      <a:pt x="8619" y="20075"/>
                      <a:pt x="8381" y="20493"/>
                      <a:pt x="8132" y="20899"/>
                    </a:cubicBezTo>
                    <a:cubicBezTo>
                      <a:pt x="7998" y="21126"/>
                      <a:pt x="7836" y="21184"/>
                      <a:pt x="7581" y="21126"/>
                    </a:cubicBezTo>
                    <a:cubicBezTo>
                      <a:pt x="7424" y="21091"/>
                      <a:pt x="7279" y="21039"/>
                      <a:pt x="7134" y="20975"/>
                    </a:cubicBezTo>
                    <a:cubicBezTo>
                      <a:pt x="6879" y="20853"/>
                      <a:pt x="6798" y="20696"/>
                      <a:pt x="6833" y="20411"/>
                    </a:cubicBezTo>
                    <a:cubicBezTo>
                      <a:pt x="6896" y="19883"/>
                      <a:pt x="6949" y="19355"/>
                      <a:pt x="7024" y="18826"/>
                    </a:cubicBezTo>
                    <a:cubicBezTo>
                      <a:pt x="7076" y="18455"/>
                      <a:pt x="6879" y="18251"/>
                      <a:pt x="6589" y="18089"/>
                    </a:cubicBezTo>
                    <a:cubicBezTo>
                      <a:pt x="6305" y="17932"/>
                      <a:pt x="6050" y="17909"/>
                      <a:pt x="5783" y="18130"/>
                    </a:cubicBezTo>
                    <a:cubicBezTo>
                      <a:pt x="5412" y="18426"/>
                      <a:pt x="5023" y="18699"/>
                      <a:pt x="4652" y="18989"/>
                    </a:cubicBezTo>
                    <a:cubicBezTo>
                      <a:pt x="4275" y="19285"/>
                      <a:pt x="4112" y="19349"/>
                      <a:pt x="3648" y="18931"/>
                    </a:cubicBezTo>
                    <a:cubicBezTo>
                      <a:pt x="3619" y="18902"/>
                      <a:pt x="3590" y="18873"/>
                      <a:pt x="3561" y="18844"/>
                    </a:cubicBezTo>
                    <a:cubicBezTo>
                      <a:pt x="3335" y="18611"/>
                      <a:pt x="3312" y="18431"/>
                      <a:pt x="3474" y="18147"/>
                    </a:cubicBezTo>
                    <a:cubicBezTo>
                      <a:pt x="3724" y="17700"/>
                      <a:pt x="3979" y="17247"/>
                      <a:pt x="4228" y="16800"/>
                    </a:cubicBezTo>
                    <a:cubicBezTo>
                      <a:pt x="4298" y="16672"/>
                      <a:pt x="4373" y="16544"/>
                      <a:pt x="4356" y="16388"/>
                    </a:cubicBezTo>
                    <a:cubicBezTo>
                      <a:pt x="4315" y="15917"/>
                      <a:pt x="3793" y="15546"/>
                      <a:pt x="3341" y="15662"/>
                    </a:cubicBezTo>
                    <a:cubicBezTo>
                      <a:pt x="2819" y="15795"/>
                      <a:pt x="2297" y="15929"/>
                      <a:pt x="1781" y="16068"/>
                    </a:cubicBezTo>
                    <a:cubicBezTo>
                      <a:pt x="1572" y="16126"/>
                      <a:pt x="1415" y="16062"/>
                      <a:pt x="1282" y="15900"/>
                    </a:cubicBezTo>
                    <a:cubicBezTo>
                      <a:pt x="1172" y="15766"/>
                      <a:pt x="1102" y="15615"/>
                      <a:pt x="1032" y="15459"/>
                    </a:cubicBezTo>
                    <a:cubicBezTo>
                      <a:pt x="916" y="15186"/>
                      <a:pt x="969" y="14988"/>
                      <a:pt x="1201" y="14808"/>
                    </a:cubicBezTo>
                    <a:cubicBezTo>
                      <a:pt x="1583" y="14501"/>
                      <a:pt x="1972" y="14199"/>
                      <a:pt x="2355" y="13891"/>
                    </a:cubicBezTo>
                    <a:cubicBezTo>
                      <a:pt x="2761" y="13577"/>
                      <a:pt x="2796" y="13444"/>
                      <a:pt x="2662" y="12956"/>
                    </a:cubicBezTo>
                    <a:cubicBezTo>
                      <a:pt x="2569" y="12637"/>
                      <a:pt x="2378" y="12468"/>
                      <a:pt x="2042" y="12433"/>
                    </a:cubicBezTo>
                    <a:cubicBezTo>
                      <a:pt x="1554" y="12381"/>
                      <a:pt x="1073" y="12288"/>
                      <a:pt x="586" y="12236"/>
                    </a:cubicBezTo>
                    <a:cubicBezTo>
                      <a:pt x="307" y="12207"/>
                      <a:pt x="110" y="12097"/>
                      <a:pt x="12" y="11830"/>
                    </a:cubicBezTo>
                    <a:cubicBezTo>
                      <a:pt x="0" y="11580"/>
                      <a:pt x="0" y="11348"/>
                      <a:pt x="0" y="11110"/>
                    </a:cubicBezTo>
                    <a:close/>
                    <a:moveTo>
                      <a:pt x="13474" y="10813"/>
                    </a:moveTo>
                    <a:cubicBezTo>
                      <a:pt x="13491" y="9437"/>
                      <a:pt x="12412" y="8108"/>
                      <a:pt x="10777" y="8113"/>
                    </a:cubicBezTo>
                    <a:cubicBezTo>
                      <a:pt x="9263" y="8119"/>
                      <a:pt x="8103" y="9275"/>
                      <a:pt x="8097" y="10796"/>
                    </a:cubicBezTo>
                    <a:cubicBezTo>
                      <a:pt x="8091" y="12341"/>
                      <a:pt x="9304" y="13479"/>
                      <a:pt x="10765" y="13490"/>
                    </a:cubicBezTo>
                    <a:cubicBezTo>
                      <a:pt x="12262" y="13502"/>
                      <a:pt x="13468" y="12300"/>
                      <a:pt x="13474" y="10813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grpSp>
            <p:nvGrpSpPr>
              <p:cNvPr id="2003" name="Group 18"/>
              <p:cNvGrpSpPr/>
              <p:nvPr/>
            </p:nvGrpSpPr>
            <p:grpSpPr>
              <a:xfrm>
                <a:off x="679734" y="0"/>
                <a:ext cx="1379264" cy="1378362"/>
                <a:chOff x="0" y="0"/>
                <a:chExt cx="1379262" cy="1378361"/>
              </a:xfrm>
            </p:grpSpPr>
            <p:sp>
              <p:nvSpPr>
                <p:cNvPr id="2001" name="Freeform: Shape 19"/>
                <p:cNvSpPr/>
                <p:nvPr/>
              </p:nvSpPr>
              <p:spPr>
                <a:xfrm>
                  <a:off x="0" y="-1"/>
                  <a:ext cx="1379263" cy="137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3" h="21541" extrusionOk="0">
                      <a:moveTo>
                        <a:pt x="20441" y="15273"/>
                      </a:moveTo>
                      <a:cubicBezTo>
                        <a:pt x="20221" y="15223"/>
                        <a:pt x="20001" y="15173"/>
                        <a:pt x="19780" y="15128"/>
                      </a:cubicBezTo>
                      <a:cubicBezTo>
                        <a:pt x="19602" y="15086"/>
                        <a:pt x="19419" y="15049"/>
                        <a:pt x="19240" y="15003"/>
                      </a:cubicBezTo>
                      <a:cubicBezTo>
                        <a:pt x="19124" y="14974"/>
                        <a:pt x="19033" y="15007"/>
                        <a:pt x="18958" y="15090"/>
                      </a:cubicBezTo>
                      <a:cubicBezTo>
                        <a:pt x="18804" y="15269"/>
                        <a:pt x="18684" y="15472"/>
                        <a:pt x="18617" y="15701"/>
                      </a:cubicBezTo>
                      <a:cubicBezTo>
                        <a:pt x="18584" y="15809"/>
                        <a:pt x="18634" y="15888"/>
                        <a:pt x="18700" y="15962"/>
                      </a:cubicBezTo>
                      <a:cubicBezTo>
                        <a:pt x="18941" y="16224"/>
                        <a:pt x="19186" y="16486"/>
                        <a:pt x="19427" y="16743"/>
                      </a:cubicBezTo>
                      <a:cubicBezTo>
                        <a:pt x="19610" y="16938"/>
                        <a:pt x="19618" y="17055"/>
                        <a:pt x="19473" y="17279"/>
                      </a:cubicBezTo>
                      <a:cubicBezTo>
                        <a:pt x="19465" y="17291"/>
                        <a:pt x="19456" y="17308"/>
                        <a:pt x="19444" y="17320"/>
                      </a:cubicBezTo>
                      <a:cubicBezTo>
                        <a:pt x="19170" y="17690"/>
                        <a:pt x="19049" y="17694"/>
                        <a:pt x="18713" y="17503"/>
                      </a:cubicBezTo>
                      <a:cubicBezTo>
                        <a:pt x="18439" y="17345"/>
                        <a:pt x="18148" y="17204"/>
                        <a:pt x="17869" y="17055"/>
                      </a:cubicBezTo>
                      <a:cubicBezTo>
                        <a:pt x="17753" y="16992"/>
                        <a:pt x="17645" y="16992"/>
                        <a:pt x="17541" y="17067"/>
                      </a:cubicBezTo>
                      <a:cubicBezTo>
                        <a:pt x="17375" y="17183"/>
                        <a:pt x="17234" y="17325"/>
                        <a:pt x="17113" y="17487"/>
                      </a:cubicBezTo>
                      <a:cubicBezTo>
                        <a:pt x="17026" y="17603"/>
                        <a:pt x="17022" y="17719"/>
                        <a:pt x="17092" y="17848"/>
                      </a:cubicBezTo>
                      <a:cubicBezTo>
                        <a:pt x="17263" y="18159"/>
                        <a:pt x="17429" y="18475"/>
                        <a:pt x="17591" y="18791"/>
                      </a:cubicBezTo>
                      <a:cubicBezTo>
                        <a:pt x="17703" y="19011"/>
                        <a:pt x="17687" y="19110"/>
                        <a:pt x="17508" y="19281"/>
                      </a:cubicBezTo>
                      <a:cubicBezTo>
                        <a:pt x="17479" y="19306"/>
                        <a:pt x="17454" y="19335"/>
                        <a:pt x="17425" y="19355"/>
                      </a:cubicBezTo>
                      <a:cubicBezTo>
                        <a:pt x="17159" y="19551"/>
                        <a:pt x="17022" y="19646"/>
                        <a:pt x="16710" y="19331"/>
                      </a:cubicBezTo>
                      <a:cubicBezTo>
                        <a:pt x="16486" y="19102"/>
                        <a:pt x="16245" y="18899"/>
                        <a:pt x="16012" y="18678"/>
                      </a:cubicBezTo>
                      <a:cubicBezTo>
                        <a:pt x="15904" y="18575"/>
                        <a:pt x="15788" y="18554"/>
                        <a:pt x="15655" y="18608"/>
                      </a:cubicBezTo>
                      <a:cubicBezTo>
                        <a:pt x="15480" y="18678"/>
                        <a:pt x="15314" y="18770"/>
                        <a:pt x="15165" y="18886"/>
                      </a:cubicBezTo>
                      <a:cubicBezTo>
                        <a:pt x="15040" y="18982"/>
                        <a:pt x="15007" y="19102"/>
                        <a:pt x="15044" y="19252"/>
                      </a:cubicBezTo>
                      <a:cubicBezTo>
                        <a:pt x="15131" y="19613"/>
                        <a:pt x="15215" y="19978"/>
                        <a:pt x="15293" y="20340"/>
                      </a:cubicBezTo>
                      <a:cubicBezTo>
                        <a:pt x="15327" y="20498"/>
                        <a:pt x="15273" y="20618"/>
                        <a:pt x="15131" y="20701"/>
                      </a:cubicBezTo>
                      <a:cubicBezTo>
                        <a:pt x="15036" y="20759"/>
                        <a:pt x="14932" y="20805"/>
                        <a:pt x="14824" y="20838"/>
                      </a:cubicBezTo>
                      <a:cubicBezTo>
                        <a:pt x="14604" y="20909"/>
                        <a:pt x="14479" y="20867"/>
                        <a:pt x="14355" y="20672"/>
                      </a:cubicBezTo>
                      <a:cubicBezTo>
                        <a:pt x="14172" y="20381"/>
                        <a:pt x="13985" y="20095"/>
                        <a:pt x="13810" y="19796"/>
                      </a:cubicBezTo>
                      <a:cubicBezTo>
                        <a:pt x="13715" y="19634"/>
                        <a:pt x="13590" y="19571"/>
                        <a:pt x="13403" y="19605"/>
                      </a:cubicBezTo>
                      <a:cubicBezTo>
                        <a:pt x="13254" y="19634"/>
                        <a:pt x="13108" y="19671"/>
                        <a:pt x="12967" y="19721"/>
                      </a:cubicBezTo>
                      <a:cubicBezTo>
                        <a:pt x="12772" y="19791"/>
                        <a:pt x="12709" y="19875"/>
                        <a:pt x="12701" y="20082"/>
                      </a:cubicBezTo>
                      <a:cubicBezTo>
                        <a:pt x="12689" y="20410"/>
                        <a:pt x="12680" y="20734"/>
                        <a:pt x="12672" y="21062"/>
                      </a:cubicBezTo>
                      <a:cubicBezTo>
                        <a:pt x="12664" y="21361"/>
                        <a:pt x="12589" y="21457"/>
                        <a:pt x="12294" y="21511"/>
                      </a:cubicBezTo>
                      <a:cubicBezTo>
                        <a:pt x="12215" y="21527"/>
                        <a:pt x="12136" y="21536"/>
                        <a:pt x="12057" y="21540"/>
                      </a:cubicBezTo>
                      <a:cubicBezTo>
                        <a:pt x="11862" y="21552"/>
                        <a:pt x="11737" y="21473"/>
                        <a:pt x="11675" y="21282"/>
                      </a:cubicBezTo>
                      <a:cubicBezTo>
                        <a:pt x="11563" y="20934"/>
                        <a:pt x="11455" y="20589"/>
                        <a:pt x="11355" y="20240"/>
                      </a:cubicBezTo>
                      <a:cubicBezTo>
                        <a:pt x="11309" y="20082"/>
                        <a:pt x="11214" y="20007"/>
                        <a:pt x="11056" y="19983"/>
                      </a:cubicBezTo>
                      <a:cubicBezTo>
                        <a:pt x="10873" y="19958"/>
                        <a:pt x="10690" y="19958"/>
                        <a:pt x="10507" y="19987"/>
                      </a:cubicBezTo>
                      <a:cubicBezTo>
                        <a:pt x="10370" y="20007"/>
                        <a:pt x="10283" y="20078"/>
                        <a:pt x="10241" y="20215"/>
                      </a:cubicBezTo>
                      <a:cubicBezTo>
                        <a:pt x="10146" y="20543"/>
                        <a:pt x="10042" y="20871"/>
                        <a:pt x="9938" y="21199"/>
                      </a:cubicBezTo>
                      <a:cubicBezTo>
                        <a:pt x="9847" y="21494"/>
                        <a:pt x="9730" y="21569"/>
                        <a:pt x="9427" y="21527"/>
                      </a:cubicBezTo>
                      <a:cubicBezTo>
                        <a:pt x="8970" y="21465"/>
                        <a:pt x="8916" y="21403"/>
                        <a:pt x="8912" y="20946"/>
                      </a:cubicBezTo>
                      <a:cubicBezTo>
                        <a:pt x="8908" y="20647"/>
                        <a:pt x="8895" y="20352"/>
                        <a:pt x="8887" y="20053"/>
                      </a:cubicBezTo>
                      <a:cubicBezTo>
                        <a:pt x="8883" y="19916"/>
                        <a:pt x="8829" y="19808"/>
                        <a:pt x="8700" y="19754"/>
                      </a:cubicBezTo>
                      <a:cubicBezTo>
                        <a:pt x="8505" y="19671"/>
                        <a:pt x="8305" y="19613"/>
                        <a:pt x="8093" y="19600"/>
                      </a:cubicBezTo>
                      <a:cubicBezTo>
                        <a:pt x="7965" y="19592"/>
                        <a:pt x="7873" y="19642"/>
                        <a:pt x="7803" y="19754"/>
                      </a:cubicBezTo>
                      <a:cubicBezTo>
                        <a:pt x="7624" y="20053"/>
                        <a:pt x="7433" y="20344"/>
                        <a:pt x="7250" y="20639"/>
                      </a:cubicBezTo>
                      <a:cubicBezTo>
                        <a:pt x="7105" y="20871"/>
                        <a:pt x="6993" y="20913"/>
                        <a:pt x="6735" y="20826"/>
                      </a:cubicBezTo>
                      <a:cubicBezTo>
                        <a:pt x="6722" y="20821"/>
                        <a:pt x="6710" y="20817"/>
                        <a:pt x="6698" y="20813"/>
                      </a:cubicBezTo>
                      <a:cubicBezTo>
                        <a:pt x="6299" y="20651"/>
                        <a:pt x="6220" y="20560"/>
                        <a:pt x="6324" y="20161"/>
                      </a:cubicBezTo>
                      <a:cubicBezTo>
                        <a:pt x="6403" y="19858"/>
                        <a:pt x="6461" y="19551"/>
                        <a:pt x="6535" y="19243"/>
                      </a:cubicBezTo>
                      <a:cubicBezTo>
                        <a:pt x="6573" y="19085"/>
                        <a:pt x="6531" y="18965"/>
                        <a:pt x="6398" y="18870"/>
                      </a:cubicBezTo>
                      <a:cubicBezTo>
                        <a:pt x="6257" y="18770"/>
                        <a:pt x="6112" y="18683"/>
                        <a:pt x="5954" y="18612"/>
                      </a:cubicBezTo>
                      <a:cubicBezTo>
                        <a:pt x="5804" y="18546"/>
                        <a:pt x="5675" y="18570"/>
                        <a:pt x="5551" y="18687"/>
                      </a:cubicBezTo>
                      <a:cubicBezTo>
                        <a:pt x="5302" y="18924"/>
                        <a:pt x="5048" y="19156"/>
                        <a:pt x="4799" y="19389"/>
                      </a:cubicBezTo>
                      <a:cubicBezTo>
                        <a:pt x="4612" y="19567"/>
                        <a:pt x="4491" y="19576"/>
                        <a:pt x="4271" y="19438"/>
                      </a:cubicBezTo>
                      <a:cubicBezTo>
                        <a:pt x="4246" y="19422"/>
                        <a:pt x="4221" y="19405"/>
                        <a:pt x="4196" y="19389"/>
                      </a:cubicBezTo>
                      <a:cubicBezTo>
                        <a:pt x="3877" y="19160"/>
                        <a:pt x="3847" y="19040"/>
                        <a:pt x="4030" y="18695"/>
                      </a:cubicBezTo>
                      <a:cubicBezTo>
                        <a:pt x="4180" y="18413"/>
                        <a:pt x="4325" y="18130"/>
                        <a:pt x="4479" y="17852"/>
                      </a:cubicBezTo>
                      <a:cubicBezTo>
                        <a:pt x="4558" y="17707"/>
                        <a:pt x="4545" y="17582"/>
                        <a:pt x="4446" y="17457"/>
                      </a:cubicBezTo>
                      <a:cubicBezTo>
                        <a:pt x="4338" y="17320"/>
                        <a:pt x="4213" y="17196"/>
                        <a:pt x="4072" y="17088"/>
                      </a:cubicBezTo>
                      <a:cubicBezTo>
                        <a:pt x="3947" y="16992"/>
                        <a:pt x="3823" y="16984"/>
                        <a:pt x="3685" y="17059"/>
                      </a:cubicBezTo>
                      <a:cubicBezTo>
                        <a:pt x="3378" y="17225"/>
                        <a:pt x="3066" y="17391"/>
                        <a:pt x="2751" y="17553"/>
                      </a:cubicBezTo>
                      <a:cubicBezTo>
                        <a:pt x="2530" y="17669"/>
                        <a:pt x="2402" y="17640"/>
                        <a:pt x="2240" y="17457"/>
                      </a:cubicBezTo>
                      <a:cubicBezTo>
                        <a:pt x="2227" y="17445"/>
                        <a:pt x="2219" y="17433"/>
                        <a:pt x="2206" y="17420"/>
                      </a:cubicBezTo>
                      <a:cubicBezTo>
                        <a:pt x="1920" y="17088"/>
                        <a:pt x="1924" y="16972"/>
                        <a:pt x="2227" y="16656"/>
                      </a:cubicBezTo>
                      <a:cubicBezTo>
                        <a:pt x="2439" y="16432"/>
                        <a:pt x="2638" y="16203"/>
                        <a:pt x="2854" y="15987"/>
                      </a:cubicBezTo>
                      <a:cubicBezTo>
                        <a:pt x="2963" y="15875"/>
                        <a:pt x="2983" y="15759"/>
                        <a:pt x="2929" y="15622"/>
                      </a:cubicBezTo>
                      <a:cubicBezTo>
                        <a:pt x="2859" y="15443"/>
                        <a:pt x="2759" y="15277"/>
                        <a:pt x="2643" y="15123"/>
                      </a:cubicBezTo>
                      <a:cubicBezTo>
                        <a:pt x="2547" y="14999"/>
                        <a:pt x="2418" y="14986"/>
                        <a:pt x="2281" y="15020"/>
                      </a:cubicBezTo>
                      <a:cubicBezTo>
                        <a:pt x="1978" y="15090"/>
                        <a:pt x="1679" y="15161"/>
                        <a:pt x="1375" y="15227"/>
                      </a:cubicBezTo>
                      <a:cubicBezTo>
                        <a:pt x="1334" y="15236"/>
                        <a:pt x="1292" y="15248"/>
                        <a:pt x="1255" y="15256"/>
                      </a:cubicBezTo>
                      <a:cubicBezTo>
                        <a:pt x="1026" y="15298"/>
                        <a:pt x="910" y="15244"/>
                        <a:pt x="806" y="15036"/>
                      </a:cubicBezTo>
                      <a:cubicBezTo>
                        <a:pt x="769" y="14957"/>
                        <a:pt x="731" y="14878"/>
                        <a:pt x="702" y="14795"/>
                      </a:cubicBezTo>
                      <a:cubicBezTo>
                        <a:pt x="628" y="14575"/>
                        <a:pt x="669" y="14451"/>
                        <a:pt x="869" y="14326"/>
                      </a:cubicBezTo>
                      <a:cubicBezTo>
                        <a:pt x="1151" y="14148"/>
                        <a:pt x="1438" y="13969"/>
                        <a:pt x="1720" y="13794"/>
                      </a:cubicBezTo>
                      <a:cubicBezTo>
                        <a:pt x="1945" y="13653"/>
                        <a:pt x="1978" y="13574"/>
                        <a:pt x="1924" y="13317"/>
                      </a:cubicBezTo>
                      <a:cubicBezTo>
                        <a:pt x="1891" y="13172"/>
                        <a:pt x="1853" y="13022"/>
                        <a:pt x="1795" y="12885"/>
                      </a:cubicBezTo>
                      <a:cubicBezTo>
                        <a:pt x="1737" y="12748"/>
                        <a:pt x="1637" y="12681"/>
                        <a:pt x="1483" y="12677"/>
                      </a:cubicBezTo>
                      <a:cubicBezTo>
                        <a:pt x="1147" y="12673"/>
                        <a:pt x="815" y="12661"/>
                        <a:pt x="478" y="12648"/>
                      </a:cubicBezTo>
                      <a:cubicBezTo>
                        <a:pt x="175" y="12640"/>
                        <a:pt x="83" y="12561"/>
                        <a:pt x="29" y="12270"/>
                      </a:cubicBezTo>
                      <a:cubicBezTo>
                        <a:pt x="25" y="12241"/>
                        <a:pt x="17" y="12212"/>
                        <a:pt x="13" y="12183"/>
                      </a:cubicBezTo>
                      <a:cubicBezTo>
                        <a:pt x="-33" y="11813"/>
                        <a:pt x="29" y="11718"/>
                        <a:pt x="391" y="11610"/>
                      </a:cubicBezTo>
                      <a:cubicBezTo>
                        <a:pt x="690" y="11519"/>
                        <a:pt x="989" y="11419"/>
                        <a:pt x="1292" y="11336"/>
                      </a:cubicBezTo>
                      <a:cubicBezTo>
                        <a:pt x="1459" y="11290"/>
                        <a:pt x="1546" y="11195"/>
                        <a:pt x="1562" y="11033"/>
                      </a:cubicBezTo>
                      <a:cubicBezTo>
                        <a:pt x="1579" y="10842"/>
                        <a:pt x="1587" y="10646"/>
                        <a:pt x="1550" y="10455"/>
                      </a:cubicBezTo>
                      <a:cubicBezTo>
                        <a:pt x="1529" y="10331"/>
                        <a:pt x="1459" y="10256"/>
                        <a:pt x="1338" y="10219"/>
                      </a:cubicBezTo>
                      <a:cubicBezTo>
                        <a:pt x="1018" y="10123"/>
                        <a:pt x="698" y="10024"/>
                        <a:pt x="378" y="9924"/>
                      </a:cubicBezTo>
                      <a:cubicBezTo>
                        <a:pt x="29" y="9816"/>
                        <a:pt x="-8" y="9758"/>
                        <a:pt x="13" y="9392"/>
                      </a:cubicBezTo>
                      <a:cubicBezTo>
                        <a:pt x="17" y="9318"/>
                        <a:pt x="33" y="9243"/>
                        <a:pt x="50" y="9172"/>
                      </a:cubicBezTo>
                      <a:cubicBezTo>
                        <a:pt x="100" y="8989"/>
                        <a:pt x="204" y="8906"/>
                        <a:pt x="395" y="8898"/>
                      </a:cubicBezTo>
                      <a:cubicBezTo>
                        <a:pt x="707" y="8886"/>
                        <a:pt x="1014" y="8877"/>
                        <a:pt x="1326" y="8869"/>
                      </a:cubicBezTo>
                      <a:cubicBezTo>
                        <a:pt x="1371" y="8869"/>
                        <a:pt x="1417" y="8865"/>
                        <a:pt x="1463" y="8865"/>
                      </a:cubicBezTo>
                      <a:cubicBezTo>
                        <a:pt x="1670" y="8873"/>
                        <a:pt x="1778" y="8757"/>
                        <a:pt x="1832" y="8574"/>
                      </a:cubicBezTo>
                      <a:cubicBezTo>
                        <a:pt x="1874" y="8437"/>
                        <a:pt x="1911" y="8300"/>
                        <a:pt x="1940" y="8163"/>
                      </a:cubicBezTo>
                      <a:cubicBezTo>
                        <a:pt x="1978" y="7972"/>
                        <a:pt x="1932" y="7881"/>
                        <a:pt x="1766" y="7773"/>
                      </a:cubicBezTo>
                      <a:cubicBezTo>
                        <a:pt x="1483" y="7594"/>
                        <a:pt x="1197" y="7415"/>
                        <a:pt x="914" y="7241"/>
                      </a:cubicBezTo>
                      <a:cubicBezTo>
                        <a:pt x="661" y="7083"/>
                        <a:pt x="623" y="6983"/>
                        <a:pt x="723" y="6697"/>
                      </a:cubicBezTo>
                      <a:cubicBezTo>
                        <a:pt x="752" y="6606"/>
                        <a:pt x="790" y="6514"/>
                        <a:pt x="844" y="6435"/>
                      </a:cubicBezTo>
                      <a:cubicBezTo>
                        <a:pt x="931" y="6302"/>
                        <a:pt x="1051" y="6236"/>
                        <a:pt x="1218" y="6277"/>
                      </a:cubicBezTo>
                      <a:cubicBezTo>
                        <a:pt x="1571" y="6361"/>
                        <a:pt x="1928" y="6435"/>
                        <a:pt x="2281" y="6523"/>
                      </a:cubicBezTo>
                      <a:cubicBezTo>
                        <a:pt x="2443" y="6564"/>
                        <a:pt x="2568" y="6527"/>
                        <a:pt x="2668" y="6394"/>
                      </a:cubicBezTo>
                      <a:cubicBezTo>
                        <a:pt x="2771" y="6253"/>
                        <a:pt x="2863" y="6099"/>
                        <a:pt x="2929" y="5937"/>
                      </a:cubicBezTo>
                      <a:cubicBezTo>
                        <a:pt x="2987" y="5792"/>
                        <a:pt x="2971" y="5667"/>
                        <a:pt x="2854" y="5547"/>
                      </a:cubicBezTo>
                      <a:cubicBezTo>
                        <a:pt x="2614" y="5302"/>
                        <a:pt x="2385" y="5048"/>
                        <a:pt x="2148" y="4795"/>
                      </a:cubicBezTo>
                      <a:cubicBezTo>
                        <a:pt x="1965" y="4595"/>
                        <a:pt x="1957" y="4483"/>
                        <a:pt x="2107" y="4259"/>
                      </a:cubicBezTo>
                      <a:cubicBezTo>
                        <a:pt x="2132" y="4226"/>
                        <a:pt x="2152" y="4188"/>
                        <a:pt x="2177" y="4155"/>
                      </a:cubicBezTo>
                      <a:cubicBezTo>
                        <a:pt x="2389" y="3877"/>
                        <a:pt x="2505" y="3852"/>
                        <a:pt x="2817" y="4014"/>
                      </a:cubicBezTo>
                      <a:cubicBezTo>
                        <a:pt x="3108" y="4168"/>
                        <a:pt x="3399" y="4317"/>
                        <a:pt x="3681" y="4475"/>
                      </a:cubicBezTo>
                      <a:cubicBezTo>
                        <a:pt x="3831" y="4558"/>
                        <a:pt x="3964" y="4542"/>
                        <a:pt x="4088" y="4438"/>
                      </a:cubicBezTo>
                      <a:cubicBezTo>
                        <a:pt x="4213" y="4334"/>
                        <a:pt x="4329" y="4218"/>
                        <a:pt x="4437" y="4093"/>
                      </a:cubicBezTo>
                      <a:cubicBezTo>
                        <a:pt x="4545" y="3964"/>
                        <a:pt x="4570" y="3835"/>
                        <a:pt x="4483" y="3678"/>
                      </a:cubicBezTo>
                      <a:cubicBezTo>
                        <a:pt x="4309" y="3366"/>
                        <a:pt x="4147" y="3051"/>
                        <a:pt x="3980" y="2735"/>
                      </a:cubicBezTo>
                      <a:cubicBezTo>
                        <a:pt x="3872" y="2527"/>
                        <a:pt x="3897" y="2415"/>
                        <a:pt x="4068" y="2257"/>
                      </a:cubicBezTo>
                      <a:cubicBezTo>
                        <a:pt x="4147" y="2183"/>
                        <a:pt x="4234" y="2120"/>
                        <a:pt x="4329" y="2062"/>
                      </a:cubicBezTo>
                      <a:cubicBezTo>
                        <a:pt x="4496" y="1967"/>
                        <a:pt x="4612" y="1979"/>
                        <a:pt x="4753" y="2108"/>
                      </a:cubicBezTo>
                      <a:cubicBezTo>
                        <a:pt x="4994" y="2328"/>
                        <a:pt x="5235" y="2552"/>
                        <a:pt x="5472" y="2776"/>
                      </a:cubicBezTo>
                      <a:cubicBezTo>
                        <a:pt x="5721" y="3013"/>
                        <a:pt x="5775" y="3021"/>
                        <a:pt x="6078" y="2864"/>
                      </a:cubicBezTo>
                      <a:cubicBezTo>
                        <a:pt x="6199" y="2801"/>
                        <a:pt x="6311" y="2735"/>
                        <a:pt x="6419" y="2652"/>
                      </a:cubicBezTo>
                      <a:cubicBezTo>
                        <a:pt x="6535" y="2556"/>
                        <a:pt x="6573" y="2444"/>
                        <a:pt x="6535" y="2295"/>
                      </a:cubicBezTo>
                      <a:cubicBezTo>
                        <a:pt x="6448" y="1950"/>
                        <a:pt x="6373" y="1601"/>
                        <a:pt x="6295" y="1256"/>
                      </a:cubicBezTo>
                      <a:cubicBezTo>
                        <a:pt x="6245" y="1032"/>
                        <a:pt x="6299" y="920"/>
                        <a:pt x="6498" y="812"/>
                      </a:cubicBezTo>
                      <a:cubicBezTo>
                        <a:pt x="6590" y="766"/>
                        <a:pt x="6681" y="729"/>
                        <a:pt x="6776" y="696"/>
                      </a:cubicBezTo>
                      <a:cubicBezTo>
                        <a:pt x="6980" y="633"/>
                        <a:pt x="7096" y="671"/>
                        <a:pt x="7217" y="854"/>
                      </a:cubicBezTo>
                      <a:cubicBezTo>
                        <a:pt x="7408" y="1148"/>
                        <a:pt x="7599" y="1443"/>
                        <a:pt x="7774" y="1751"/>
                      </a:cubicBezTo>
                      <a:cubicBezTo>
                        <a:pt x="7865" y="1908"/>
                        <a:pt x="7990" y="1962"/>
                        <a:pt x="8160" y="1938"/>
                      </a:cubicBezTo>
                      <a:cubicBezTo>
                        <a:pt x="8339" y="1908"/>
                        <a:pt x="8513" y="1863"/>
                        <a:pt x="8679" y="1792"/>
                      </a:cubicBezTo>
                      <a:cubicBezTo>
                        <a:pt x="8800" y="1738"/>
                        <a:pt x="8866" y="1655"/>
                        <a:pt x="8870" y="1514"/>
                      </a:cubicBezTo>
                      <a:cubicBezTo>
                        <a:pt x="8879" y="1153"/>
                        <a:pt x="8899" y="795"/>
                        <a:pt x="8912" y="434"/>
                      </a:cubicBezTo>
                      <a:cubicBezTo>
                        <a:pt x="8920" y="202"/>
                        <a:pt x="8995" y="102"/>
                        <a:pt x="9219" y="40"/>
                      </a:cubicBezTo>
                      <a:cubicBezTo>
                        <a:pt x="9257" y="31"/>
                        <a:pt x="9294" y="19"/>
                        <a:pt x="9332" y="15"/>
                      </a:cubicBezTo>
                      <a:cubicBezTo>
                        <a:pt x="9743" y="-31"/>
                        <a:pt x="9843" y="15"/>
                        <a:pt x="9951" y="393"/>
                      </a:cubicBezTo>
                      <a:cubicBezTo>
                        <a:pt x="10038" y="700"/>
                        <a:pt x="10142" y="999"/>
                        <a:pt x="10225" y="1306"/>
                      </a:cubicBezTo>
                      <a:cubicBezTo>
                        <a:pt x="10266" y="1452"/>
                        <a:pt x="10354" y="1531"/>
                        <a:pt x="10495" y="1551"/>
                      </a:cubicBezTo>
                      <a:cubicBezTo>
                        <a:pt x="10690" y="1576"/>
                        <a:pt x="10890" y="1576"/>
                        <a:pt x="11085" y="1551"/>
                      </a:cubicBezTo>
                      <a:cubicBezTo>
                        <a:pt x="11222" y="1535"/>
                        <a:pt x="11305" y="1452"/>
                        <a:pt x="11347" y="1315"/>
                      </a:cubicBezTo>
                      <a:cubicBezTo>
                        <a:pt x="11446" y="978"/>
                        <a:pt x="11550" y="642"/>
                        <a:pt x="11654" y="305"/>
                      </a:cubicBezTo>
                      <a:cubicBezTo>
                        <a:pt x="11733" y="56"/>
                        <a:pt x="11812" y="-2"/>
                        <a:pt x="12074" y="2"/>
                      </a:cubicBezTo>
                      <a:cubicBezTo>
                        <a:pt x="12111" y="2"/>
                        <a:pt x="12148" y="2"/>
                        <a:pt x="12186" y="6"/>
                      </a:cubicBezTo>
                      <a:cubicBezTo>
                        <a:pt x="12556" y="44"/>
                        <a:pt x="12659" y="156"/>
                        <a:pt x="12668" y="526"/>
                      </a:cubicBezTo>
                      <a:cubicBezTo>
                        <a:pt x="12676" y="849"/>
                        <a:pt x="12689" y="1169"/>
                        <a:pt x="12697" y="1493"/>
                      </a:cubicBezTo>
                      <a:cubicBezTo>
                        <a:pt x="12701" y="1622"/>
                        <a:pt x="12747" y="1722"/>
                        <a:pt x="12867" y="1776"/>
                      </a:cubicBezTo>
                      <a:cubicBezTo>
                        <a:pt x="13062" y="1863"/>
                        <a:pt x="13266" y="1921"/>
                        <a:pt x="13482" y="1938"/>
                      </a:cubicBezTo>
                      <a:cubicBezTo>
                        <a:pt x="13615" y="1946"/>
                        <a:pt x="13706" y="1892"/>
                        <a:pt x="13773" y="1784"/>
                      </a:cubicBezTo>
                      <a:cubicBezTo>
                        <a:pt x="13956" y="1489"/>
                        <a:pt x="14143" y="1194"/>
                        <a:pt x="14325" y="899"/>
                      </a:cubicBezTo>
                      <a:cubicBezTo>
                        <a:pt x="14483" y="650"/>
                        <a:pt x="14579" y="617"/>
                        <a:pt x="14861" y="712"/>
                      </a:cubicBezTo>
                      <a:cubicBezTo>
                        <a:pt x="14895" y="725"/>
                        <a:pt x="14924" y="733"/>
                        <a:pt x="14957" y="746"/>
                      </a:cubicBezTo>
                      <a:cubicBezTo>
                        <a:pt x="15285" y="887"/>
                        <a:pt x="15339" y="991"/>
                        <a:pt x="15260" y="1340"/>
                      </a:cubicBezTo>
                      <a:cubicBezTo>
                        <a:pt x="15190" y="1651"/>
                        <a:pt x="15119" y="1958"/>
                        <a:pt x="15044" y="2270"/>
                      </a:cubicBezTo>
                      <a:cubicBezTo>
                        <a:pt x="15003" y="2440"/>
                        <a:pt x="15044" y="2573"/>
                        <a:pt x="15194" y="2673"/>
                      </a:cubicBezTo>
                      <a:cubicBezTo>
                        <a:pt x="15347" y="2776"/>
                        <a:pt x="15501" y="2872"/>
                        <a:pt x="15676" y="2938"/>
                      </a:cubicBezTo>
                      <a:cubicBezTo>
                        <a:pt x="15800" y="2984"/>
                        <a:pt x="15900" y="2955"/>
                        <a:pt x="15996" y="2864"/>
                      </a:cubicBezTo>
                      <a:cubicBezTo>
                        <a:pt x="16249" y="2623"/>
                        <a:pt x="16502" y="2390"/>
                        <a:pt x="16760" y="2154"/>
                      </a:cubicBezTo>
                      <a:cubicBezTo>
                        <a:pt x="16972" y="1954"/>
                        <a:pt x="17088" y="1946"/>
                        <a:pt x="17325" y="2108"/>
                      </a:cubicBezTo>
                      <a:cubicBezTo>
                        <a:pt x="17338" y="2116"/>
                        <a:pt x="17346" y="2120"/>
                        <a:pt x="17354" y="2129"/>
                      </a:cubicBezTo>
                      <a:cubicBezTo>
                        <a:pt x="17757" y="2419"/>
                        <a:pt x="17699" y="2544"/>
                        <a:pt x="17533" y="2847"/>
                      </a:cubicBezTo>
                      <a:cubicBezTo>
                        <a:pt x="17383" y="3121"/>
                        <a:pt x="17242" y="3404"/>
                        <a:pt x="17088" y="3678"/>
                      </a:cubicBezTo>
                      <a:cubicBezTo>
                        <a:pt x="17009" y="3823"/>
                        <a:pt x="17026" y="3948"/>
                        <a:pt x="17126" y="4072"/>
                      </a:cubicBezTo>
                      <a:cubicBezTo>
                        <a:pt x="17238" y="4209"/>
                        <a:pt x="17363" y="4334"/>
                        <a:pt x="17500" y="4442"/>
                      </a:cubicBezTo>
                      <a:cubicBezTo>
                        <a:pt x="17616" y="4533"/>
                        <a:pt x="17736" y="4546"/>
                        <a:pt x="17874" y="4475"/>
                      </a:cubicBezTo>
                      <a:cubicBezTo>
                        <a:pt x="18185" y="4305"/>
                        <a:pt x="18501" y="4139"/>
                        <a:pt x="18817" y="3977"/>
                      </a:cubicBezTo>
                      <a:cubicBezTo>
                        <a:pt x="19041" y="3860"/>
                        <a:pt x="19170" y="3885"/>
                        <a:pt x="19332" y="4085"/>
                      </a:cubicBezTo>
                      <a:cubicBezTo>
                        <a:pt x="19390" y="4151"/>
                        <a:pt x="19444" y="4222"/>
                        <a:pt x="19490" y="4296"/>
                      </a:cubicBezTo>
                      <a:cubicBezTo>
                        <a:pt x="19606" y="4479"/>
                        <a:pt x="19594" y="4600"/>
                        <a:pt x="19448" y="4762"/>
                      </a:cubicBezTo>
                      <a:cubicBezTo>
                        <a:pt x="19199" y="5032"/>
                        <a:pt x="18950" y="5306"/>
                        <a:pt x="18696" y="5571"/>
                      </a:cubicBezTo>
                      <a:cubicBezTo>
                        <a:pt x="18601" y="5671"/>
                        <a:pt x="18580" y="5779"/>
                        <a:pt x="18630" y="5904"/>
                      </a:cubicBezTo>
                      <a:cubicBezTo>
                        <a:pt x="18704" y="6082"/>
                        <a:pt x="18796" y="6248"/>
                        <a:pt x="18916" y="6402"/>
                      </a:cubicBezTo>
                      <a:cubicBezTo>
                        <a:pt x="19012" y="6527"/>
                        <a:pt x="19128" y="6560"/>
                        <a:pt x="19282" y="6523"/>
                      </a:cubicBezTo>
                      <a:cubicBezTo>
                        <a:pt x="19635" y="6435"/>
                        <a:pt x="19992" y="6356"/>
                        <a:pt x="20346" y="6282"/>
                      </a:cubicBezTo>
                      <a:cubicBezTo>
                        <a:pt x="20532" y="6240"/>
                        <a:pt x="20645" y="6294"/>
                        <a:pt x="20740" y="6464"/>
                      </a:cubicBezTo>
                      <a:cubicBezTo>
                        <a:pt x="20790" y="6556"/>
                        <a:pt x="20832" y="6651"/>
                        <a:pt x="20865" y="6751"/>
                      </a:cubicBezTo>
                      <a:cubicBezTo>
                        <a:pt x="20935" y="6979"/>
                        <a:pt x="20898" y="7087"/>
                        <a:pt x="20695" y="7216"/>
                      </a:cubicBezTo>
                      <a:cubicBezTo>
                        <a:pt x="20404" y="7399"/>
                        <a:pt x="20117" y="7590"/>
                        <a:pt x="19818" y="7760"/>
                      </a:cubicBezTo>
                      <a:cubicBezTo>
                        <a:pt x="19648" y="7860"/>
                        <a:pt x="19602" y="7993"/>
                        <a:pt x="19631" y="8167"/>
                      </a:cubicBezTo>
                      <a:cubicBezTo>
                        <a:pt x="19656" y="8329"/>
                        <a:pt x="19702" y="8487"/>
                        <a:pt x="19760" y="8641"/>
                      </a:cubicBezTo>
                      <a:cubicBezTo>
                        <a:pt x="19814" y="8782"/>
                        <a:pt x="19909" y="8857"/>
                        <a:pt x="20071" y="8861"/>
                      </a:cubicBezTo>
                      <a:cubicBezTo>
                        <a:pt x="20437" y="8865"/>
                        <a:pt x="20798" y="8890"/>
                        <a:pt x="21164" y="8902"/>
                      </a:cubicBezTo>
                      <a:cubicBezTo>
                        <a:pt x="21363" y="8911"/>
                        <a:pt x="21463" y="8989"/>
                        <a:pt x="21517" y="9180"/>
                      </a:cubicBezTo>
                      <a:cubicBezTo>
                        <a:pt x="21550" y="9288"/>
                        <a:pt x="21563" y="9401"/>
                        <a:pt x="21563" y="9517"/>
                      </a:cubicBezTo>
                      <a:cubicBezTo>
                        <a:pt x="21563" y="9741"/>
                        <a:pt x="21501" y="9832"/>
                        <a:pt x="21293" y="9899"/>
                      </a:cubicBezTo>
                      <a:cubicBezTo>
                        <a:pt x="20965" y="10003"/>
                        <a:pt x="20636" y="10102"/>
                        <a:pt x="20308" y="10202"/>
                      </a:cubicBezTo>
                      <a:cubicBezTo>
                        <a:pt x="20071" y="10273"/>
                        <a:pt x="20009" y="10347"/>
                        <a:pt x="20001" y="10592"/>
                      </a:cubicBezTo>
                      <a:cubicBezTo>
                        <a:pt x="19997" y="10763"/>
                        <a:pt x="19984" y="10937"/>
                        <a:pt x="20021" y="11107"/>
                      </a:cubicBezTo>
                      <a:cubicBezTo>
                        <a:pt x="20046" y="11224"/>
                        <a:pt x="20117" y="11294"/>
                        <a:pt x="20233" y="11332"/>
                      </a:cubicBezTo>
                      <a:cubicBezTo>
                        <a:pt x="20578" y="11436"/>
                        <a:pt x="20923" y="11539"/>
                        <a:pt x="21268" y="11647"/>
                      </a:cubicBezTo>
                      <a:cubicBezTo>
                        <a:pt x="21509" y="11722"/>
                        <a:pt x="21567" y="11805"/>
                        <a:pt x="21563" y="12059"/>
                      </a:cubicBezTo>
                      <a:cubicBezTo>
                        <a:pt x="21563" y="12083"/>
                        <a:pt x="21563" y="12108"/>
                        <a:pt x="21563" y="12133"/>
                      </a:cubicBezTo>
                      <a:cubicBezTo>
                        <a:pt x="21546" y="12524"/>
                        <a:pt x="21422" y="12648"/>
                        <a:pt x="21031" y="12661"/>
                      </a:cubicBezTo>
                      <a:cubicBezTo>
                        <a:pt x="20703" y="12669"/>
                        <a:pt x="20379" y="12686"/>
                        <a:pt x="20051" y="12690"/>
                      </a:cubicBezTo>
                      <a:cubicBezTo>
                        <a:pt x="19926" y="12694"/>
                        <a:pt x="19839" y="12748"/>
                        <a:pt x="19789" y="12852"/>
                      </a:cubicBezTo>
                      <a:cubicBezTo>
                        <a:pt x="19697" y="13047"/>
                        <a:pt x="19639" y="13250"/>
                        <a:pt x="19623" y="13466"/>
                      </a:cubicBezTo>
                      <a:cubicBezTo>
                        <a:pt x="19610" y="13603"/>
                        <a:pt x="19668" y="13695"/>
                        <a:pt x="19785" y="13765"/>
                      </a:cubicBezTo>
                      <a:cubicBezTo>
                        <a:pt x="20075" y="13944"/>
                        <a:pt x="20362" y="14123"/>
                        <a:pt x="20649" y="14305"/>
                      </a:cubicBezTo>
                      <a:cubicBezTo>
                        <a:pt x="20911" y="14467"/>
                        <a:pt x="20944" y="14567"/>
                        <a:pt x="20844" y="14858"/>
                      </a:cubicBezTo>
                      <a:cubicBezTo>
                        <a:pt x="20811" y="14957"/>
                        <a:pt x="20765" y="15053"/>
                        <a:pt x="20707" y="15140"/>
                      </a:cubicBezTo>
                      <a:cubicBezTo>
                        <a:pt x="20653" y="15219"/>
                        <a:pt x="20566" y="15273"/>
                        <a:pt x="20441" y="15273"/>
                      </a:cubicBezTo>
                      <a:close/>
                      <a:moveTo>
                        <a:pt x="10777" y="18616"/>
                      </a:moveTo>
                      <a:cubicBezTo>
                        <a:pt x="15053" y="18633"/>
                        <a:pt x="18659" y="15194"/>
                        <a:pt x="18655" y="10750"/>
                      </a:cubicBezTo>
                      <a:cubicBezTo>
                        <a:pt x="18650" y="6381"/>
                        <a:pt x="15144" y="2897"/>
                        <a:pt x="10790" y="2893"/>
                      </a:cubicBezTo>
                      <a:cubicBezTo>
                        <a:pt x="6411" y="2889"/>
                        <a:pt x="2929" y="6398"/>
                        <a:pt x="2913" y="10721"/>
                      </a:cubicBezTo>
                      <a:cubicBezTo>
                        <a:pt x="2896" y="15148"/>
                        <a:pt x="6490" y="18629"/>
                        <a:pt x="10777" y="18616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  <p:sp>
              <p:nvSpPr>
                <p:cNvPr id="2002" name="Freeform: Shape 20"/>
                <p:cNvSpPr/>
                <p:nvPr/>
              </p:nvSpPr>
              <p:spPr>
                <a:xfrm>
                  <a:off x="201190" y="199438"/>
                  <a:ext cx="977956" cy="977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2" h="21577" extrusionOk="0">
                      <a:moveTo>
                        <a:pt x="1" y="10773"/>
                      </a:moveTo>
                      <a:cubicBezTo>
                        <a:pt x="-34" y="4867"/>
                        <a:pt x="4836" y="-12"/>
                        <a:pt x="10783" y="0"/>
                      </a:cubicBezTo>
                      <a:cubicBezTo>
                        <a:pt x="16701" y="11"/>
                        <a:pt x="21554" y="4862"/>
                        <a:pt x="21542" y="10809"/>
                      </a:cubicBezTo>
                      <a:cubicBezTo>
                        <a:pt x="21531" y="16691"/>
                        <a:pt x="16766" y="21588"/>
                        <a:pt x="10742" y="21576"/>
                      </a:cubicBezTo>
                      <a:cubicBezTo>
                        <a:pt x="4672" y="21559"/>
                        <a:pt x="-46" y="16597"/>
                        <a:pt x="1" y="10773"/>
                      </a:cubicBezTo>
                      <a:close/>
                      <a:moveTo>
                        <a:pt x="13476" y="10797"/>
                      </a:moveTo>
                      <a:cubicBezTo>
                        <a:pt x="13482" y="9290"/>
                        <a:pt x="12299" y="8076"/>
                        <a:pt x="10772" y="8076"/>
                      </a:cubicBezTo>
                      <a:cubicBezTo>
                        <a:pt x="9144" y="8076"/>
                        <a:pt x="8055" y="9413"/>
                        <a:pt x="8061" y="10779"/>
                      </a:cubicBezTo>
                      <a:cubicBezTo>
                        <a:pt x="8067" y="12292"/>
                        <a:pt x="9255" y="13506"/>
                        <a:pt x="10760" y="13506"/>
                      </a:cubicBezTo>
                      <a:cubicBezTo>
                        <a:pt x="12264" y="13506"/>
                        <a:pt x="13470" y="12310"/>
                        <a:pt x="13476" y="10797"/>
                      </a:cubicBezTo>
                      <a:close/>
                    </a:path>
                  </a:pathLst>
                </a:custGeom>
                <a:solidFill>
                  <a:srgbClr val="FFFFFF">
                    <a:alpha val="5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/>
                  </a:pPr>
                  <a:endParaRPr sz="1333"/>
                </a:p>
              </p:txBody>
            </p:sp>
          </p:grpSp>
        </p:grpSp>
        <p:sp>
          <p:nvSpPr>
            <p:cNvPr id="2005" name="Freeform: Shape 13"/>
            <p:cNvSpPr/>
            <p:nvPr/>
          </p:nvSpPr>
          <p:spPr>
            <a:xfrm>
              <a:off x="3175574" y="2029090"/>
              <a:ext cx="702676" cy="70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5" extrusionOk="0">
                  <a:moveTo>
                    <a:pt x="11145" y="21575"/>
                  </a:moveTo>
                  <a:cubicBezTo>
                    <a:pt x="10959" y="21575"/>
                    <a:pt x="10773" y="21575"/>
                    <a:pt x="10581" y="21575"/>
                  </a:cubicBezTo>
                  <a:cubicBezTo>
                    <a:pt x="10461" y="21533"/>
                    <a:pt x="10395" y="21443"/>
                    <a:pt x="10359" y="21323"/>
                  </a:cubicBezTo>
                  <a:cubicBezTo>
                    <a:pt x="10156" y="20698"/>
                    <a:pt x="9946" y="20073"/>
                    <a:pt x="9742" y="19447"/>
                  </a:cubicBezTo>
                  <a:cubicBezTo>
                    <a:pt x="9694" y="19303"/>
                    <a:pt x="9598" y="19213"/>
                    <a:pt x="9448" y="19183"/>
                  </a:cubicBezTo>
                  <a:cubicBezTo>
                    <a:pt x="9130" y="19111"/>
                    <a:pt x="8807" y="19045"/>
                    <a:pt x="8489" y="18967"/>
                  </a:cubicBezTo>
                  <a:cubicBezTo>
                    <a:pt x="8321" y="18925"/>
                    <a:pt x="8183" y="18967"/>
                    <a:pt x="8063" y="19093"/>
                  </a:cubicBezTo>
                  <a:cubicBezTo>
                    <a:pt x="7602" y="19574"/>
                    <a:pt x="7128" y="20042"/>
                    <a:pt x="6660" y="20517"/>
                  </a:cubicBezTo>
                  <a:cubicBezTo>
                    <a:pt x="6553" y="20625"/>
                    <a:pt x="6427" y="20649"/>
                    <a:pt x="6301" y="20577"/>
                  </a:cubicBezTo>
                  <a:cubicBezTo>
                    <a:pt x="5797" y="20295"/>
                    <a:pt x="5300" y="20012"/>
                    <a:pt x="4796" y="19730"/>
                  </a:cubicBezTo>
                  <a:cubicBezTo>
                    <a:pt x="4622" y="19634"/>
                    <a:pt x="4580" y="19532"/>
                    <a:pt x="4628" y="19345"/>
                  </a:cubicBezTo>
                  <a:cubicBezTo>
                    <a:pt x="4790" y="18696"/>
                    <a:pt x="4958" y="18053"/>
                    <a:pt x="5120" y="17404"/>
                  </a:cubicBezTo>
                  <a:cubicBezTo>
                    <a:pt x="5156" y="17266"/>
                    <a:pt x="5132" y="17140"/>
                    <a:pt x="5030" y="17031"/>
                  </a:cubicBezTo>
                  <a:cubicBezTo>
                    <a:pt x="4790" y="16779"/>
                    <a:pt x="4544" y="16527"/>
                    <a:pt x="4304" y="16274"/>
                  </a:cubicBezTo>
                  <a:cubicBezTo>
                    <a:pt x="4208" y="16172"/>
                    <a:pt x="4089" y="16142"/>
                    <a:pt x="3957" y="16172"/>
                  </a:cubicBezTo>
                  <a:cubicBezTo>
                    <a:pt x="3837" y="16196"/>
                    <a:pt x="3723" y="16226"/>
                    <a:pt x="3609" y="16250"/>
                  </a:cubicBezTo>
                  <a:cubicBezTo>
                    <a:pt x="3063" y="16370"/>
                    <a:pt x="2524" y="16497"/>
                    <a:pt x="1978" y="16617"/>
                  </a:cubicBezTo>
                  <a:cubicBezTo>
                    <a:pt x="1828" y="16653"/>
                    <a:pt x="1709" y="16599"/>
                    <a:pt x="1643" y="16466"/>
                  </a:cubicBezTo>
                  <a:cubicBezTo>
                    <a:pt x="1367" y="15938"/>
                    <a:pt x="1097" y="15403"/>
                    <a:pt x="821" y="14874"/>
                  </a:cubicBezTo>
                  <a:cubicBezTo>
                    <a:pt x="761" y="14754"/>
                    <a:pt x="785" y="14621"/>
                    <a:pt x="881" y="14531"/>
                  </a:cubicBezTo>
                  <a:cubicBezTo>
                    <a:pt x="1385" y="14062"/>
                    <a:pt x="1894" y="13588"/>
                    <a:pt x="2398" y="13119"/>
                  </a:cubicBezTo>
                  <a:cubicBezTo>
                    <a:pt x="2500" y="13029"/>
                    <a:pt x="2536" y="12909"/>
                    <a:pt x="2518" y="12776"/>
                  </a:cubicBezTo>
                  <a:cubicBezTo>
                    <a:pt x="2458" y="12452"/>
                    <a:pt x="2398" y="12121"/>
                    <a:pt x="2338" y="11797"/>
                  </a:cubicBezTo>
                  <a:cubicBezTo>
                    <a:pt x="2314" y="11658"/>
                    <a:pt x="2236" y="11568"/>
                    <a:pt x="2104" y="11520"/>
                  </a:cubicBezTo>
                  <a:cubicBezTo>
                    <a:pt x="1661" y="11358"/>
                    <a:pt x="1217" y="11196"/>
                    <a:pt x="779" y="11033"/>
                  </a:cubicBezTo>
                  <a:cubicBezTo>
                    <a:pt x="522" y="10937"/>
                    <a:pt x="258" y="10853"/>
                    <a:pt x="0" y="10739"/>
                  </a:cubicBezTo>
                  <a:cubicBezTo>
                    <a:pt x="0" y="10625"/>
                    <a:pt x="0" y="10517"/>
                    <a:pt x="0" y="10402"/>
                  </a:cubicBezTo>
                  <a:cubicBezTo>
                    <a:pt x="18" y="10204"/>
                    <a:pt x="36" y="10012"/>
                    <a:pt x="54" y="9813"/>
                  </a:cubicBezTo>
                  <a:cubicBezTo>
                    <a:pt x="90" y="9429"/>
                    <a:pt x="144" y="9044"/>
                    <a:pt x="204" y="8665"/>
                  </a:cubicBezTo>
                  <a:cubicBezTo>
                    <a:pt x="222" y="8539"/>
                    <a:pt x="312" y="8449"/>
                    <a:pt x="444" y="8425"/>
                  </a:cubicBezTo>
                  <a:cubicBezTo>
                    <a:pt x="1127" y="8299"/>
                    <a:pt x="1804" y="8179"/>
                    <a:pt x="2488" y="8052"/>
                  </a:cubicBezTo>
                  <a:cubicBezTo>
                    <a:pt x="2632" y="8028"/>
                    <a:pt x="2728" y="7950"/>
                    <a:pt x="2788" y="7818"/>
                  </a:cubicBezTo>
                  <a:cubicBezTo>
                    <a:pt x="2890" y="7566"/>
                    <a:pt x="2998" y="7313"/>
                    <a:pt x="3099" y="7067"/>
                  </a:cubicBezTo>
                  <a:cubicBezTo>
                    <a:pt x="3165" y="6911"/>
                    <a:pt x="3147" y="6778"/>
                    <a:pt x="3045" y="6640"/>
                  </a:cubicBezTo>
                  <a:cubicBezTo>
                    <a:pt x="2644" y="6117"/>
                    <a:pt x="2248" y="5588"/>
                    <a:pt x="1852" y="5065"/>
                  </a:cubicBezTo>
                  <a:cubicBezTo>
                    <a:pt x="1751" y="4927"/>
                    <a:pt x="1751" y="4807"/>
                    <a:pt x="1858" y="4675"/>
                  </a:cubicBezTo>
                  <a:cubicBezTo>
                    <a:pt x="2242" y="4194"/>
                    <a:pt x="2626" y="3719"/>
                    <a:pt x="3015" y="3238"/>
                  </a:cubicBezTo>
                  <a:cubicBezTo>
                    <a:pt x="3141" y="3088"/>
                    <a:pt x="3243" y="3058"/>
                    <a:pt x="3423" y="3130"/>
                  </a:cubicBezTo>
                  <a:cubicBezTo>
                    <a:pt x="4053" y="3395"/>
                    <a:pt x="4682" y="3653"/>
                    <a:pt x="5318" y="3918"/>
                  </a:cubicBezTo>
                  <a:cubicBezTo>
                    <a:pt x="5443" y="3972"/>
                    <a:pt x="5569" y="3966"/>
                    <a:pt x="5683" y="3888"/>
                  </a:cubicBezTo>
                  <a:cubicBezTo>
                    <a:pt x="5887" y="3749"/>
                    <a:pt x="6085" y="3611"/>
                    <a:pt x="6283" y="3473"/>
                  </a:cubicBezTo>
                  <a:cubicBezTo>
                    <a:pt x="6379" y="3407"/>
                    <a:pt x="6427" y="3311"/>
                    <a:pt x="6427" y="3190"/>
                  </a:cubicBezTo>
                  <a:cubicBezTo>
                    <a:pt x="6427" y="3118"/>
                    <a:pt x="6421" y="3046"/>
                    <a:pt x="6415" y="2980"/>
                  </a:cubicBezTo>
                  <a:cubicBezTo>
                    <a:pt x="6391" y="2667"/>
                    <a:pt x="6367" y="2361"/>
                    <a:pt x="6343" y="2048"/>
                  </a:cubicBezTo>
                  <a:cubicBezTo>
                    <a:pt x="6319" y="1736"/>
                    <a:pt x="6295" y="1429"/>
                    <a:pt x="6271" y="1117"/>
                  </a:cubicBezTo>
                  <a:cubicBezTo>
                    <a:pt x="6259" y="973"/>
                    <a:pt x="6331" y="858"/>
                    <a:pt x="6469" y="810"/>
                  </a:cubicBezTo>
                  <a:cubicBezTo>
                    <a:pt x="7086" y="600"/>
                    <a:pt x="7704" y="390"/>
                    <a:pt x="8321" y="185"/>
                  </a:cubicBezTo>
                  <a:cubicBezTo>
                    <a:pt x="8363" y="173"/>
                    <a:pt x="8399" y="167"/>
                    <a:pt x="8441" y="167"/>
                  </a:cubicBezTo>
                  <a:cubicBezTo>
                    <a:pt x="8555" y="173"/>
                    <a:pt x="8627" y="245"/>
                    <a:pt x="8693" y="336"/>
                  </a:cubicBezTo>
                  <a:cubicBezTo>
                    <a:pt x="9076" y="895"/>
                    <a:pt x="9466" y="1453"/>
                    <a:pt x="9850" y="2012"/>
                  </a:cubicBezTo>
                  <a:cubicBezTo>
                    <a:pt x="9940" y="2139"/>
                    <a:pt x="10060" y="2199"/>
                    <a:pt x="10209" y="2187"/>
                  </a:cubicBezTo>
                  <a:cubicBezTo>
                    <a:pt x="10413" y="2169"/>
                    <a:pt x="10623" y="2163"/>
                    <a:pt x="10827" y="2163"/>
                  </a:cubicBezTo>
                  <a:cubicBezTo>
                    <a:pt x="10911" y="2163"/>
                    <a:pt x="10971" y="2133"/>
                    <a:pt x="11019" y="2066"/>
                  </a:cubicBezTo>
                  <a:cubicBezTo>
                    <a:pt x="11043" y="2036"/>
                    <a:pt x="11067" y="2000"/>
                    <a:pt x="11085" y="1970"/>
                  </a:cubicBezTo>
                  <a:cubicBezTo>
                    <a:pt x="11187" y="1784"/>
                    <a:pt x="11283" y="1598"/>
                    <a:pt x="11385" y="1417"/>
                  </a:cubicBezTo>
                  <a:cubicBezTo>
                    <a:pt x="11606" y="997"/>
                    <a:pt x="11834" y="582"/>
                    <a:pt x="12056" y="161"/>
                  </a:cubicBezTo>
                  <a:cubicBezTo>
                    <a:pt x="12128" y="29"/>
                    <a:pt x="12242" y="-25"/>
                    <a:pt x="12392" y="11"/>
                  </a:cubicBezTo>
                  <a:cubicBezTo>
                    <a:pt x="13039" y="167"/>
                    <a:pt x="13687" y="318"/>
                    <a:pt x="14334" y="474"/>
                  </a:cubicBezTo>
                  <a:cubicBezTo>
                    <a:pt x="14472" y="510"/>
                    <a:pt x="14556" y="612"/>
                    <a:pt x="14562" y="756"/>
                  </a:cubicBezTo>
                  <a:cubicBezTo>
                    <a:pt x="14568" y="834"/>
                    <a:pt x="14568" y="913"/>
                    <a:pt x="14574" y="991"/>
                  </a:cubicBezTo>
                  <a:cubicBezTo>
                    <a:pt x="14592" y="1478"/>
                    <a:pt x="14604" y="1964"/>
                    <a:pt x="14622" y="2445"/>
                  </a:cubicBezTo>
                  <a:cubicBezTo>
                    <a:pt x="14628" y="2577"/>
                    <a:pt x="14634" y="2716"/>
                    <a:pt x="14640" y="2848"/>
                  </a:cubicBezTo>
                  <a:cubicBezTo>
                    <a:pt x="14646" y="2980"/>
                    <a:pt x="14712" y="3082"/>
                    <a:pt x="14826" y="3148"/>
                  </a:cubicBezTo>
                  <a:cubicBezTo>
                    <a:pt x="14970" y="3232"/>
                    <a:pt x="15119" y="3311"/>
                    <a:pt x="15263" y="3401"/>
                  </a:cubicBezTo>
                  <a:cubicBezTo>
                    <a:pt x="15407" y="3485"/>
                    <a:pt x="15539" y="3479"/>
                    <a:pt x="15683" y="3401"/>
                  </a:cubicBezTo>
                  <a:cubicBezTo>
                    <a:pt x="16276" y="3070"/>
                    <a:pt x="16864" y="2740"/>
                    <a:pt x="17457" y="2409"/>
                  </a:cubicBezTo>
                  <a:cubicBezTo>
                    <a:pt x="17595" y="2331"/>
                    <a:pt x="17727" y="2355"/>
                    <a:pt x="17835" y="2463"/>
                  </a:cubicBezTo>
                  <a:cubicBezTo>
                    <a:pt x="18297" y="2932"/>
                    <a:pt x="18752" y="3407"/>
                    <a:pt x="19214" y="3876"/>
                  </a:cubicBezTo>
                  <a:cubicBezTo>
                    <a:pt x="19334" y="4002"/>
                    <a:pt x="19352" y="4116"/>
                    <a:pt x="19262" y="4266"/>
                  </a:cubicBezTo>
                  <a:cubicBezTo>
                    <a:pt x="18920" y="4849"/>
                    <a:pt x="18573" y="5426"/>
                    <a:pt x="18231" y="6009"/>
                  </a:cubicBezTo>
                  <a:cubicBezTo>
                    <a:pt x="18153" y="6141"/>
                    <a:pt x="18147" y="6280"/>
                    <a:pt x="18225" y="6412"/>
                  </a:cubicBezTo>
                  <a:cubicBezTo>
                    <a:pt x="18315" y="6574"/>
                    <a:pt x="18399" y="6736"/>
                    <a:pt x="18489" y="6899"/>
                  </a:cubicBezTo>
                  <a:cubicBezTo>
                    <a:pt x="18555" y="7019"/>
                    <a:pt x="18656" y="7085"/>
                    <a:pt x="18794" y="7091"/>
                  </a:cubicBezTo>
                  <a:cubicBezTo>
                    <a:pt x="19022" y="7109"/>
                    <a:pt x="19256" y="7121"/>
                    <a:pt x="19484" y="7139"/>
                  </a:cubicBezTo>
                  <a:cubicBezTo>
                    <a:pt x="19951" y="7169"/>
                    <a:pt x="20419" y="7199"/>
                    <a:pt x="20887" y="7229"/>
                  </a:cubicBezTo>
                  <a:cubicBezTo>
                    <a:pt x="21018" y="7235"/>
                    <a:pt x="21126" y="7325"/>
                    <a:pt x="21156" y="7457"/>
                  </a:cubicBezTo>
                  <a:cubicBezTo>
                    <a:pt x="21300" y="8107"/>
                    <a:pt x="21438" y="8762"/>
                    <a:pt x="21582" y="9417"/>
                  </a:cubicBezTo>
                  <a:cubicBezTo>
                    <a:pt x="21600" y="9507"/>
                    <a:pt x="21576" y="9585"/>
                    <a:pt x="21516" y="9657"/>
                  </a:cubicBezTo>
                  <a:cubicBezTo>
                    <a:pt x="21486" y="9693"/>
                    <a:pt x="21438" y="9717"/>
                    <a:pt x="21396" y="9741"/>
                  </a:cubicBezTo>
                  <a:cubicBezTo>
                    <a:pt x="20797" y="10042"/>
                    <a:pt x="20197" y="10342"/>
                    <a:pt x="19592" y="10643"/>
                  </a:cubicBezTo>
                  <a:cubicBezTo>
                    <a:pt x="19466" y="10709"/>
                    <a:pt x="19394" y="10805"/>
                    <a:pt x="19388" y="10949"/>
                  </a:cubicBezTo>
                  <a:cubicBezTo>
                    <a:pt x="19376" y="11178"/>
                    <a:pt x="19358" y="11400"/>
                    <a:pt x="19346" y="11628"/>
                  </a:cubicBezTo>
                  <a:cubicBezTo>
                    <a:pt x="19340" y="11761"/>
                    <a:pt x="19388" y="11875"/>
                    <a:pt x="19502" y="11953"/>
                  </a:cubicBezTo>
                  <a:cubicBezTo>
                    <a:pt x="20059" y="12362"/>
                    <a:pt x="20611" y="12776"/>
                    <a:pt x="21168" y="13185"/>
                  </a:cubicBezTo>
                  <a:cubicBezTo>
                    <a:pt x="21300" y="13281"/>
                    <a:pt x="21342" y="13401"/>
                    <a:pt x="21282" y="13558"/>
                  </a:cubicBezTo>
                  <a:cubicBezTo>
                    <a:pt x="21180" y="13840"/>
                    <a:pt x="21078" y="14123"/>
                    <a:pt x="20977" y="14405"/>
                  </a:cubicBezTo>
                  <a:cubicBezTo>
                    <a:pt x="20863" y="14718"/>
                    <a:pt x="20749" y="15036"/>
                    <a:pt x="20629" y="15349"/>
                  </a:cubicBezTo>
                  <a:cubicBezTo>
                    <a:pt x="20581" y="15481"/>
                    <a:pt x="20467" y="15553"/>
                    <a:pt x="20335" y="15541"/>
                  </a:cubicBezTo>
                  <a:cubicBezTo>
                    <a:pt x="20083" y="15517"/>
                    <a:pt x="19837" y="15487"/>
                    <a:pt x="19586" y="15463"/>
                  </a:cubicBezTo>
                  <a:cubicBezTo>
                    <a:pt x="19154" y="15415"/>
                    <a:pt x="18722" y="15367"/>
                    <a:pt x="18291" y="15325"/>
                  </a:cubicBezTo>
                  <a:cubicBezTo>
                    <a:pt x="18153" y="15313"/>
                    <a:pt x="18045" y="15361"/>
                    <a:pt x="17961" y="15475"/>
                  </a:cubicBezTo>
                  <a:cubicBezTo>
                    <a:pt x="17805" y="15685"/>
                    <a:pt x="17655" y="15902"/>
                    <a:pt x="17493" y="16112"/>
                  </a:cubicBezTo>
                  <a:cubicBezTo>
                    <a:pt x="17398" y="16238"/>
                    <a:pt x="17386" y="16370"/>
                    <a:pt x="17439" y="16515"/>
                  </a:cubicBezTo>
                  <a:cubicBezTo>
                    <a:pt x="17679" y="17152"/>
                    <a:pt x="17925" y="17789"/>
                    <a:pt x="18165" y="18426"/>
                  </a:cubicBezTo>
                  <a:cubicBezTo>
                    <a:pt x="18231" y="18594"/>
                    <a:pt x="18195" y="18708"/>
                    <a:pt x="18057" y="18816"/>
                  </a:cubicBezTo>
                  <a:cubicBezTo>
                    <a:pt x="17577" y="19177"/>
                    <a:pt x="17104" y="19544"/>
                    <a:pt x="16624" y="19904"/>
                  </a:cubicBezTo>
                  <a:cubicBezTo>
                    <a:pt x="16486" y="20006"/>
                    <a:pt x="16366" y="20006"/>
                    <a:pt x="16234" y="19898"/>
                  </a:cubicBezTo>
                  <a:cubicBezTo>
                    <a:pt x="15719" y="19484"/>
                    <a:pt x="15197" y="19063"/>
                    <a:pt x="14682" y="18642"/>
                  </a:cubicBezTo>
                  <a:cubicBezTo>
                    <a:pt x="14568" y="18552"/>
                    <a:pt x="14448" y="18522"/>
                    <a:pt x="14316" y="18570"/>
                  </a:cubicBezTo>
                  <a:cubicBezTo>
                    <a:pt x="14010" y="18684"/>
                    <a:pt x="13705" y="18798"/>
                    <a:pt x="13405" y="18919"/>
                  </a:cubicBezTo>
                  <a:cubicBezTo>
                    <a:pt x="13285" y="18967"/>
                    <a:pt x="13213" y="19057"/>
                    <a:pt x="13183" y="19183"/>
                  </a:cubicBezTo>
                  <a:cubicBezTo>
                    <a:pt x="13141" y="19381"/>
                    <a:pt x="13099" y="19586"/>
                    <a:pt x="13057" y="19784"/>
                  </a:cubicBezTo>
                  <a:cubicBezTo>
                    <a:pt x="12955" y="20265"/>
                    <a:pt x="12859" y="20740"/>
                    <a:pt x="12757" y="21220"/>
                  </a:cubicBezTo>
                  <a:cubicBezTo>
                    <a:pt x="12727" y="21359"/>
                    <a:pt x="12643" y="21443"/>
                    <a:pt x="12506" y="21461"/>
                  </a:cubicBezTo>
                  <a:cubicBezTo>
                    <a:pt x="12188" y="21503"/>
                    <a:pt x="11870" y="21533"/>
                    <a:pt x="11552" y="21563"/>
                  </a:cubicBezTo>
                  <a:cubicBezTo>
                    <a:pt x="11397" y="21551"/>
                    <a:pt x="11271" y="21563"/>
                    <a:pt x="11145" y="21575"/>
                  </a:cubicBezTo>
                  <a:close/>
                  <a:moveTo>
                    <a:pt x="10791" y="4452"/>
                  </a:moveTo>
                  <a:cubicBezTo>
                    <a:pt x="7362" y="4446"/>
                    <a:pt x="4508" y="7217"/>
                    <a:pt x="4496" y="10739"/>
                  </a:cubicBezTo>
                  <a:cubicBezTo>
                    <a:pt x="4484" y="14243"/>
                    <a:pt x="7290" y="17061"/>
                    <a:pt x="10767" y="17073"/>
                  </a:cubicBezTo>
                  <a:cubicBezTo>
                    <a:pt x="14280" y="17086"/>
                    <a:pt x="17080" y="14243"/>
                    <a:pt x="17086" y="10769"/>
                  </a:cubicBezTo>
                  <a:cubicBezTo>
                    <a:pt x="17086" y="7283"/>
                    <a:pt x="14268" y="4446"/>
                    <a:pt x="10791" y="445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sp>
          <p:nvSpPr>
            <p:cNvPr id="2006" name="Freeform: Shape 14"/>
            <p:cNvSpPr/>
            <p:nvPr/>
          </p:nvSpPr>
          <p:spPr>
            <a:xfrm>
              <a:off x="2318805" y="1557860"/>
              <a:ext cx="789627" cy="80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60" extrusionOk="0">
                  <a:moveTo>
                    <a:pt x="10993" y="3"/>
                  </a:moveTo>
                  <a:cubicBezTo>
                    <a:pt x="11341" y="28"/>
                    <a:pt x="11696" y="54"/>
                    <a:pt x="12057" y="73"/>
                  </a:cubicBezTo>
                  <a:cubicBezTo>
                    <a:pt x="12173" y="79"/>
                    <a:pt x="12205" y="136"/>
                    <a:pt x="12237" y="231"/>
                  </a:cubicBezTo>
                  <a:cubicBezTo>
                    <a:pt x="12431" y="808"/>
                    <a:pt x="12321" y="1378"/>
                    <a:pt x="12218" y="1949"/>
                  </a:cubicBezTo>
                  <a:cubicBezTo>
                    <a:pt x="12179" y="2171"/>
                    <a:pt x="12147" y="2399"/>
                    <a:pt x="12108" y="2621"/>
                  </a:cubicBezTo>
                  <a:cubicBezTo>
                    <a:pt x="12089" y="2735"/>
                    <a:pt x="12121" y="2798"/>
                    <a:pt x="12244" y="2823"/>
                  </a:cubicBezTo>
                  <a:cubicBezTo>
                    <a:pt x="12979" y="2957"/>
                    <a:pt x="13688" y="3191"/>
                    <a:pt x="14365" y="3502"/>
                  </a:cubicBezTo>
                  <a:cubicBezTo>
                    <a:pt x="14481" y="3552"/>
                    <a:pt x="14526" y="3514"/>
                    <a:pt x="14578" y="3419"/>
                  </a:cubicBezTo>
                  <a:cubicBezTo>
                    <a:pt x="14758" y="3058"/>
                    <a:pt x="14965" y="2709"/>
                    <a:pt x="15126" y="2342"/>
                  </a:cubicBezTo>
                  <a:cubicBezTo>
                    <a:pt x="15274" y="2006"/>
                    <a:pt x="15506" y="1746"/>
                    <a:pt x="15783" y="1511"/>
                  </a:cubicBezTo>
                  <a:cubicBezTo>
                    <a:pt x="16028" y="1302"/>
                    <a:pt x="16022" y="1309"/>
                    <a:pt x="16299" y="1467"/>
                  </a:cubicBezTo>
                  <a:cubicBezTo>
                    <a:pt x="16989" y="1860"/>
                    <a:pt x="17615" y="2342"/>
                    <a:pt x="18221" y="2849"/>
                  </a:cubicBezTo>
                  <a:cubicBezTo>
                    <a:pt x="18311" y="2925"/>
                    <a:pt x="18337" y="2995"/>
                    <a:pt x="18272" y="3090"/>
                  </a:cubicBezTo>
                  <a:cubicBezTo>
                    <a:pt x="18266" y="3096"/>
                    <a:pt x="18259" y="3109"/>
                    <a:pt x="18259" y="3121"/>
                  </a:cubicBezTo>
                  <a:cubicBezTo>
                    <a:pt x="18098" y="3578"/>
                    <a:pt x="17808" y="3939"/>
                    <a:pt x="17447" y="4262"/>
                  </a:cubicBezTo>
                  <a:cubicBezTo>
                    <a:pt x="17189" y="4484"/>
                    <a:pt x="16957" y="4738"/>
                    <a:pt x="16712" y="4972"/>
                  </a:cubicBezTo>
                  <a:cubicBezTo>
                    <a:pt x="16647" y="5035"/>
                    <a:pt x="16628" y="5080"/>
                    <a:pt x="16699" y="5156"/>
                  </a:cubicBezTo>
                  <a:cubicBezTo>
                    <a:pt x="16841" y="5308"/>
                    <a:pt x="16963" y="5473"/>
                    <a:pt x="17112" y="5625"/>
                  </a:cubicBezTo>
                  <a:cubicBezTo>
                    <a:pt x="17492" y="6018"/>
                    <a:pt x="17744" y="6493"/>
                    <a:pt x="18027" y="6943"/>
                  </a:cubicBezTo>
                  <a:cubicBezTo>
                    <a:pt x="18098" y="7057"/>
                    <a:pt x="18156" y="7076"/>
                    <a:pt x="18279" y="7013"/>
                  </a:cubicBezTo>
                  <a:cubicBezTo>
                    <a:pt x="18737" y="6778"/>
                    <a:pt x="19194" y="6550"/>
                    <a:pt x="19659" y="6322"/>
                  </a:cubicBezTo>
                  <a:cubicBezTo>
                    <a:pt x="19962" y="6176"/>
                    <a:pt x="20297" y="6202"/>
                    <a:pt x="20619" y="6157"/>
                  </a:cubicBezTo>
                  <a:cubicBezTo>
                    <a:pt x="20690" y="6145"/>
                    <a:pt x="20722" y="6208"/>
                    <a:pt x="20742" y="6259"/>
                  </a:cubicBezTo>
                  <a:cubicBezTo>
                    <a:pt x="21090" y="7051"/>
                    <a:pt x="21367" y="7869"/>
                    <a:pt x="21554" y="8711"/>
                  </a:cubicBezTo>
                  <a:cubicBezTo>
                    <a:pt x="21574" y="8800"/>
                    <a:pt x="21541" y="8851"/>
                    <a:pt x="21464" y="8889"/>
                  </a:cubicBezTo>
                  <a:cubicBezTo>
                    <a:pt x="21271" y="8990"/>
                    <a:pt x="21077" y="9098"/>
                    <a:pt x="20884" y="9199"/>
                  </a:cubicBezTo>
                  <a:cubicBezTo>
                    <a:pt x="20677" y="9307"/>
                    <a:pt x="20445" y="9301"/>
                    <a:pt x="20226" y="9339"/>
                  </a:cubicBezTo>
                  <a:cubicBezTo>
                    <a:pt x="19858" y="9402"/>
                    <a:pt x="19484" y="9459"/>
                    <a:pt x="19111" y="9510"/>
                  </a:cubicBezTo>
                  <a:cubicBezTo>
                    <a:pt x="18962" y="9529"/>
                    <a:pt x="18924" y="9592"/>
                    <a:pt x="18936" y="9726"/>
                  </a:cubicBezTo>
                  <a:cubicBezTo>
                    <a:pt x="18962" y="9992"/>
                    <a:pt x="18975" y="10264"/>
                    <a:pt x="19007" y="10530"/>
                  </a:cubicBezTo>
                  <a:cubicBezTo>
                    <a:pt x="19052" y="10930"/>
                    <a:pt x="18982" y="11323"/>
                    <a:pt x="18949" y="11716"/>
                  </a:cubicBezTo>
                  <a:cubicBezTo>
                    <a:pt x="18924" y="12039"/>
                    <a:pt x="18911" y="12039"/>
                    <a:pt x="19227" y="12083"/>
                  </a:cubicBezTo>
                  <a:cubicBezTo>
                    <a:pt x="19704" y="12159"/>
                    <a:pt x="20181" y="12229"/>
                    <a:pt x="20658" y="12305"/>
                  </a:cubicBezTo>
                  <a:cubicBezTo>
                    <a:pt x="20884" y="12343"/>
                    <a:pt x="21058" y="12483"/>
                    <a:pt x="21251" y="12584"/>
                  </a:cubicBezTo>
                  <a:cubicBezTo>
                    <a:pt x="21580" y="12755"/>
                    <a:pt x="21567" y="12761"/>
                    <a:pt x="21490" y="13116"/>
                  </a:cubicBezTo>
                  <a:cubicBezTo>
                    <a:pt x="21322" y="13864"/>
                    <a:pt x="21058" y="14574"/>
                    <a:pt x="20761" y="15278"/>
                  </a:cubicBezTo>
                  <a:cubicBezTo>
                    <a:pt x="20710" y="15398"/>
                    <a:pt x="20639" y="15430"/>
                    <a:pt x="20516" y="15417"/>
                  </a:cubicBezTo>
                  <a:cubicBezTo>
                    <a:pt x="20071" y="15379"/>
                    <a:pt x="19652" y="15290"/>
                    <a:pt x="19265" y="15062"/>
                  </a:cubicBezTo>
                  <a:cubicBezTo>
                    <a:pt x="18943" y="14872"/>
                    <a:pt x="18595" y="14726"/>
                    <a:pt x="18266" y="14549"/>
                  </a:cubicBezTo>
                  <a:cubicBezTo>
                    <a:pt x="18169" y="14498"/>
                    <a:pt x="18105" y="14498"/>
                    <a:pt x="18047" y="14606"/>
                  </a:cubicBezTo>
                  <a:cubicBezTo>
                    <a:pt x="17686" y="15252"/>
                    <a:pt x="17247" y="15848"/>
                    <a:pt x="16738" y="16380"/>
                  </a:cubicBezTo>
                  <a:cubicBezTo>
                    <a:pt x="16647" y="16476"/>
                    <a:pt x="16647" y="16533"/>
                    <a:pt x="16744" y="16621"/>
                  </a:cubicBezTo>
                  <a:cubicBezTo>
                    <a:pt x="17125" y="16983"/>
                    <a:pt x="17505" y="17350"/>
                    <a:pt x="17873" y="17730"/>
                  </a:cubicBezTo>
                  <a:cubicBezTo>
                    <a:pt x="18098" y="17965"/>
                    <a:pt x="18169" y="18288"/>
                    <a:pt x="18317" y="18567"/>
                  </a:cubicBezTo>
                  <a:cubicBezTo>
                    <a:pt x="18343" y="18618"/>
                    <a:pt x="18298" y="18656"/>
                    <a:pt x="18259" y="18688"/>
                  </a:cubicBezTo>
                  <a:cubicBezTo>
                    <a:pt x="17595" y="19264"/>
                    <a:pt x="16892" y="19778"/>
                    <a:pt x="16125" y="20209"/>
                  </a:cubicBezTo>
                  <a:cubicBezTo>
                    <a:pt x="16054" y="20253"/>
                    <a:pt x="16003" y="20247"/>
                    <a:pt x="15938" y="20190"/>
                  </a:cubicBezTo>
                  <a:cubicBezTo>
                    <a:pt x="15584" y="19892"/>
                    <a:pt x="15268" y="19575"/>
                    <a:pt x="15087" y="19138"/>
                  </a:cubicBezTo>
                  <a:cubicBezTo>
                    <a:pt x="14945" y="18795"/>
                    <a:pt x="14745" y="18478"/>
                    <a:pt x="14584" y="18149"/>
                  </a:cubicBezTo>
                  <a:cubicBezTo>
                    <a:pt x="14533" y="18047"/>
                    <a:pt x="14481" y="18022"/>
                    <a:pt x="14371" y="18066"/>
                  </a:cubicBezTo>
                  <a:cubicBezTo>
                    <a:pt x="13701" y="18377"/>
                    <a:pt x="12998" y="18605"/>
                    <a:pt x="12263" y="18745"/>
                  </a:cubicBezTo>
                  <a:cubicBezTo>
                    <a:pt x="12121" y="18770"/>
                    <a:pt x="12095" y="18846"/>
                    <a:pt x="12121" y="18966"/>
                  </a:cubicBezTo>
                  <a:cubicBezTo>
                    <a:pt x="12205" y="19454"/>
                    <a:pt x="12282" y="19942"/>
                    <a:pt x="12360" y="20437"/>
                  </a:cubicBezTo>
                  <a:cubicBezTo>
                    <a:pt x="12411" y="20779"/>
                    <a:pt x="12276" y="21090"/>
                    <a:pt x="12224" y="21419"/>
                  </a:cubicBezTo>
                  <a:cubicBezTo>
                    <a:pt x="12211" y="21489"/>
                    <a:pt x="12140" y="21489"/>
                    <a:pt x="12082" y="21495"/>
                  </a:cubicBezTo>
                  <a:cubicBezTo>
                    <a:pt x="11212" y="21584"/>
                    <a:pt x="10348" y="21578"/>
                    <a:pt x="9478" y="21495"/>
                  </a:cubicBezTo>
                  <a:cubicBezTo>
                    <a:pt x="9368" y="21483"/>
                    <a:pt x="9349" y="21426"/>
                    <a:pt x="9316" y="21337"/>
                  </a:cubicBezTo>
                  <a:cubicBezTo>
                    <a:pt x="9123" y="20766"/>
                    <a:pt x="9226" y="20202"/>
                    <a:pt x="9336" y="19632"/>
                  </a:cubicBezTo>
                  <a:cubicBezTo>
                    <a:pt x="9374" y="19410"/>
                    <a:pt x="9407" y="19182"/>
                    <a:pt x="9452" y="18960"/>
                  </a:cubicBezTo>
                  <a:cubicBezTo>
                    <a:pt x="9478" y="18833"/>
                    <a:pt x="9439" y="18764"/>
                    <a:pt x="9303" y="18738"/>
                  </a:cubicBezTo>
                  <a:cubicBezTo>
                    <a:pt x="8568" y="18605"/>
                    <a:pt x="7872" y="18377"/>
                    <a:pt x="7195" y="18060"/>
                  </a:cubicBezTo>
                  <a:cubicBezTo>
                    <a:pt x="7098" y="18016"/>
                    <a:pt x="7047" y="18028"/>
                    <a:pt x="6995" y="18130"/>
                  </a:cubicBezTo>
                  <a:cubicBezTo>
                    <a:pt x="6769" y="18580"/>
                    <a:pt x="6531" y="19023"/>
                    <a:pt x="6305" y="19473"/>
                  </a:cubicBezTo>
                  <a:cubicBezTo>
                    <a:pt x="6144" y="19790"/>
                    <a:pt x="5835" y="19974"/>
                    <a:pt x="5590" y="20215"/>
                  </a:cubicBezTo>
                  <a:cubicBezTo>
                    <a:pt x="5532" y="20272"/>
                    <a:pt x="5480" y="20221"/>
                    <a:pt x="5428" y="20190"/>
                  </a:cubicBezTo>
                  <a:cubicBezTo>
                    <a:pt x="4803" y="19809"/>
                    <a:pt x="4177" y="19429"/>
                    <a:pt x="3629" y="18941"/>
                  </a:cubicBezTo>
                  <a:cubicBezTo>
                    <a:pt x="3533" y="18852"/>
                    <a:pt x="3423" y="18770"/>
                    <a:pt x="3320" y="18688"/>
                  </a:cubicBezTo>
                  <a:cubicBezTo>
                    <a:pt x="3249" y="18630"/>
                    <a:pt x="3243" y="18580"/>
                    <a:pt x="3275" y="18497"/>
                  </a:cubicBezTo>
                  <a:cubicBezTo>
                    <a:pt x="3455" y="18085"/>
                    <a:pt x="3662" y="17692"/>
                    <a:pt x="4023" y="17388"/>
                  </a:cubicBezTo>
                  <a:cubicBezTo>
                    <a:pt x="4313" y="17147"/>
                    <a:pt x="4564" y="16862"/>
                    <a:pt x="4835" y="16596"/>
                  </a:cubicBezTo>
                  <a:cubicBezTo>
                    <a:pt x="4913" y="16526"/>
                    <a:pt x="4925" y="16476"/>
                    <a:pt x="4848" y="16387"/>
                  </a:cubicBezTo>
                  <a:cubicBezTo>
                    <a:pt x="4706" y="16235"/>
                    <a:pt x="4584" y="16070"/>
                    <a:pt x="4435" y="15918"/>
                  </a:cubicBezTo>
                  <a:cubicBezTo>
                    <a:pt x="4061" y="15531"/>
                    <a:pt x="3816" y="15056"/>
                    <a:pt x="3533" y="14612"/>
                  </a:cubicBezTo>
                  <a:cubicBezTo>
                    <a:pt x="3462" y="14498"/>
                    <a:pt x="3404" y="14479"/>
                    <a:pt x="3281" y="14542"/>
                  </a:cubicBezTo>
                  <a:cubicBezTo>
                    <a:pt x="2823" y="14777"/>
                    <a:pt x="2366" y="15005"/>
                    <a:pt x="1901" y="15233"/>
                  </a:cubicBezTo>
                  <a:cubicBezTo>
                    <a:pt x="1598" y="15385"/>
                    <a:pt x="1263" y="15354"/>
                    <a:pt x="941" y="15398"/>
                  </a:cubicBezTo>
                  <a:cubicBezTo>
                    <a:pt x="870" y="15411"/>
                    <a:pt x="838" y="15354"/>
                    <a:pt x="818" y="15297"/>
                  </a:cubicBezTo>
                  <a:cubicBezTo>
                    <a:pt x="470" y="14504"/>
                    <a:pt x="193" y="13687"/>
                    <a:pt x="6" y="12844"/>
                  </a:cubicBezTo>
                  <a:cubicBezTo>
                    <a:pt x="-14" y="12755"/>
                    <a:pt x="19" y="12704"/>
                    <a:pt x="96" y="12666"/>
                  </a:cubicBezTo>
                  <a:cubicBezTo>
                    <a:pt x="289" y="12565"/>
                    <a:pt x="483" y="12457"/>
                    <a:pt x="676" y="12356"/>
                  </a:cubicBezTo>
                  <a:cubicBezTo>
                    <a:pt x="883" y="12248"/>
                    <a:pt x="1115" y="12254"/>
                    <a:pt x="1334" y="12216"/>
                  </a:cubicBezTo>
                  <a:cubicBezTo>
                    <a:pt x="1708" y="12153"/>
                    <a:pt x="2088" y="12090"/>
                    <a:pt x="2462" y="12039"/>
                  </a:cubicBezTo>
                  <a:cubicBezTo>
                    <a:pt x="2591" y="12020"/>
                    <a:pt x="2630" y="11963"/>
                    <a:pt x="2617" y="11842"/>
                  </a:cubicBezTo>
                  <a:cubicBezTo>
                    <a:pt x="2591" y="11570"/>
                    <a:pt x="2578" y="11297"/>
                    <a:pt x="2546" y="11025"/>
                  </a:cubicBezTo>
                  <a:cubicBezTo>
                    <a:pt x="2501" y="10626"/>
                    <a:pt x="2572" y="10233"/>
                    <a:pt x="2604" y="9840"/>
                  </a:cubicBezTo>
                  <a:cubicBezTo>
                    <a:pt x="2630" y="9516"/>
                    <a:pt x="2643" y="9516"/>
                    <a:pt x="2314" y="9466"/>
                  </a:cubicBezTo>
                  <a:cubicBezTo>
                    <a:pt x="1850" y="9390"/>
                    <a:pt x="1379" y="9320"/>
                    <a:pt x="915" y="9250"/>
                  </a:cubicBezTo>
                  <a:cubicBezTo>
                    <a:pt x="683" y="9219"/>
                    <a:pt x="502" y="9073"/>
                    <a:pt x="309" y="8971"/>
                  </a:cubicBezTo>
                  <a:cubicBezTo>
                    <a:pt x="-20" y="8794"/>
                    <a:pt x="-7" y="8794"/>
                    <a:pt x="70" y="8439"/>
                  </a:cubicBezTo>
                  <a:cubicBezTo>
                    <a:pt x="238" y="7691"/>
                    <a:pt x="502" y="6981"/>
                    <a:pt x="799" y="6278"/>
                  </a:cubicBezTo>
                  <a:cubicBezTo>
                    <a:pt x="850" y="6157"/>
                    <a:pt x="915" y="6126"/>
                    <a:pt x="1044" y="6138"/>
                  </a:cubicBezTo>
                  <a:cubicBezTo>
                    <a:pt x="1489" y="6176"/>
                    <a:pt x="1908" y="6265"/>
                    <a:pt x="2295" y="6493"/>
                  </a:cubicBezTo>
                  <a:cubicBezTo>
                    <a:pt x="2611" y="6677"/>
                    <a:pt x="2952" y="6823"/>
                    <a:pt x="3281" y="6994"/>
                  </a:cubicBezTo>
                  <a:cubicBezTo>
                    <a:pt x="3391" y="7051"/>
                    <a:pt x="3462" y="7051"/>
                    <a:pt x="3526" y="6930"/>
                  </a:cubicBezTo>
                  <a:cubicBezTo>
                    <a:pt x="3887" y="6284"/>
                    <a:pt x="4326" y="5695"/>
                    <a:pt x="4835" y="5156"/>
                  </a:cubicBezTo>
                  <a:cubicBezTo>
                    <a:pt x="4919" y="5067"/>
                    <a:pt x="4913" y="5023"/>
                    <a:pt x="4829" y="4940"/>
                  </a:cubicBezTo>
                  <a:cubicBezTo>
                    <a:pt x="4448" y="4573"/>
                    <a:pt x="4068" y="4205"/>
                    <a:pt x="3700" y="3831"/>
                  </a:cubicBezTo>
                  <a:cubicBezTo>
                    <a:pt x="3468" y="3597"/>
                    <a:pt x="3397" y="3267"/>
                    <a:pt x="3249" y="2982"/>
                  </a:cubicBezTo>
                  <a:cubicBezTo>
                    <a:pt x="3223" y="2931"/>
                    <a:pt x="3268" y="2893"/>
                    <a:pt x="3307" y="2861"/>
                  </a:cubicBezTo>
                  <a:cubicBezTo>
                    <a:pt x="3971" y="2285"/>
                    <a:pt x="4674" y="1771"/>
                    <a:pt x="5441" y="1340"/>
                  </a:cubicBezTo>
                  <a:cubicBezTo>
                    <a:pt x="5512" y="1296"/>
                    <a:pt x="5564" y="1302"/>
                    <a:pt x="5628" y="1359"/>
                  </a:cubicBezTo>
                  <a:cubicBezTo>
                    <a:pt x="5983" y="1657"/>
                    <a:pt x="6299" y="1974"/>
                    <a:pt x="6479" y="2411"/>
                  </a:cubicBezTo>
                  <a:cubicBezTo>
                    <a:pt x="6628" y="2754"/>
                    <a:pt x="6821" y="3077"/>
                    <a:pt x="6995" y="3413"/>
                  </a:cubicBezTo>
                  <a:cubicBezTo>
                    <a:pt x="7040" y="3502"/>
                    <a:pt x="7085" y="3527"/>
                    <a:pt x="7182" y="3483"/>
                  </a:cubicBezTo>
                  <a:cubicBezTo>
                    <a:pt x="7866" y="3166"/>
                    <a:pt x="8575" y="2931"/>
                    <a:pt x="9323" y="2798"/>
                  </a:cubicBezTo>
                  <a:cubicBezTo>
                    <a:pt x="9452" y="2773"/>
                    <a:pt x="9471" y="2703"/>
                    <a:pt x="9452" y="2595"/>
                  </a:cubicBezTo>
                  <a:cubicBezTo>
                    <a:pt x="9368" y="2107"/>
                    <a:pt x="9291" y="1613"/>
                    <a:pt x="9213" y="1125"/>
                  </a:cubicBezTo>
                  <a:cubicBezTo>
                    <a:pt x="9155" y="776"/>
                    <a:pt x="9291" y="459"/>
                    <a:pt x="9349" y="130"/>
                  </a:cubicBezTo>
                  <a:cubicBezTo>
                    <a:pt x="9361" y="66"/>
                    <a:pt x="9420" y="54"/>
                    <a:pt x="9478" y="54"/>
                  </a:cubicBezTo>
                  <a:cubicBezTo>
                    <a:pt x="9968" y="54"/>
                    <a:pt x="10471" y="-16"/>
                    <a:pt x="10993" y="3"/>
                  </a:cubicBezTo>
                  <a:close/>
                  <a:moveTo>
                    <a:pt x="10767" y="17319"/>
                  </a:moveTo>
                  <a:cubicBezTo>
                    <a:pt x="14442" y="17287"/>
                    <a:pt x="17395" y="14447"/>
                    <a:pt x="17402" y="10803"/>
                  </a:cubicBezTo>
                  <a:cubicBezTo>
                    <a:pt x="17408" y="7197"/>
                    <a:pt x="14500" y="4288"/>
                    <a:pt x="10780" y="4281"/>
                  </a:cubicBezTo>
                  <a:cubicBezTo>
                    <a:pt x="7098" y="4275"/>
                    <a:pt x="4139" y="7146"/>
                    <a:pt x="4139" y="10803"/>
                  </a:cubicBezTo>
                  <a:cubicBezTo>
                    <a:pt x="4139" y="14416"/>
                    <a:pt x="7073" y="17280"/>
                    <a:pt x="10767" y="17319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sp>
          <p:nvSpPr>
            <p:cNvPr id="2007" name="Freeform: Shape 15"/>
            <p:cNvSpPr/>
            <p:nvPr/>
          </p:nvSpPr>
          <p:spPr>
            <a:xfrm rot="2246763">
              <a:off x="184461" y="609755"/>
              <a:ext cx="914397" cy="91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84" extrusionOk="0">
                  <a:moveTo>
                    <a:pt x="10873" y="21534"/>
                  </a:moveTo>
                  <a:cubicBezTo>
                    <a:pt x="10703" y="21534"/>
                    <a:pt x="10528" y="21534"/>
                    <a:pt x="10359" y="21534"/>
                  </a:cubicBezTo>
                  <a:cubicBezTo>
                    <a:pt x="10264" y="21534"/>
                    <a:pt x="10214" y="21496"/>
                    <a:pt x="10202" y="21403"/>
                  </a:cubicBezTo>
                  <a:cubicBezTo>
                    <a:pt x="10127" y="21002"/>
                    <a:pt x="10039" y="20608"/>
                    <a:pt x="9964" y="20207"/>
                  </a:cubicBezTo>
                  <a:cubicBezTo>
                    <a:pt x="9938" y="20089"/>
                    <a:pt x="9976" y="19970"/>
                    <a:pt x="9989" y="19851"/>
                  </a:cubicBezTo>
                  <a:cubicBezTo>
                    <a:pt x="10001" y="19751"/>
                    <a:pt x="9976" y="19701"/>
                    <a:pt x="9863" y="19688"/>
                  </a:cubicBezTo>
                  <a:cubicBezTo>
                    <a:pt x="9387" y="19638"/>
                    <a:pt x="8910" y="19550"/>
                    <a:pt x="8446" y="19425"/>
                  </a:cubicBezTo>
                  <a:cubicBezTo>
                    <a:pt x="8346" y="19400"/>
                    <a:pt x="8289" y="19432"/>
                    <a:pt x="8264" y="19532"/>
                  </a:cubicBezTo>
                  <a:cubicBezTo>
                    <a:pt x="8133" y="20076"/>
                    <a:pt x="7738" y="20470"/>
                    <a:pt x="7474" y="20946"/>
                  </a:cubicBezTo>
                  <a:cubicBezTo>
                    <a:pt x="7443" y="21002"/>
                    <a:pt x="7393" y="21002"/>
                    <a:pt x="7336" y="20983"/>
                  </a:cubicBezTo>
                  <a:cubicBezTo>
                    <a:pt x="6960" y="20858"/>
                    <a:pt x="6590" y="20708"/>
                    <a:pt x="6233" y="20545"/>
                  </a:cubicBezTo>
                  <a:cubicBezTo>
                    <a:pt x="6158" y="20514"/>
                    <a:pt x="6151" y="20458"/>
                    <a:pt x="6164" y="20395"/>
                  </a:cubicBezTo>
                  <a:cubicBezTo>
                    <a:pt x="6245" y="19995"/>
                    <a:pt x="6314" y="19594"/>
                    <a:pt x="6408" y="19200"/>
                  </a:cubicBezTo>
                  <a:cubicBezTo>
                    <a:pt x="6440" y="19069"/>
                    <a:pt x="6515" y="18950"/>
                    <a:pt x="6584" y="18831"/>
                  </a:cubicBezTo>
                  <a:cubicBezTo>
                    <a:pt x="6628" y="18756"/>
                    <a:pt x="6615" y="18712"/>
                    <a:pt x="6534" y="18668"/>
                  </a:cubicBezTo>
                  <a:cubicBezTo>
                    <a:pt x="6095" y="18437"/>
                    <a:pt x="5681" y="18161"/>
                    <a:pt x="5286" y="17861"/>
                  </a:cubicBezTo>
                  <a:cubicBezTo>
                    <a:pt x="5217" y="17805"/>
                    <a:pt x="5167" y="17805"/>
                    <a:pt x="5111" y="17886"/>
                  </a:cubicBezTo>
                  <a:cubicBezTo>
                    <a:pt x="4785" y="18343"/>
                    <a:pt x="4264" y="18568"/>
                    <a:pt x="3831" y="18906"/>
                  </a:cubicBezTo>
                  <a:cubicBezTo>
                    <a:pt x="3775" y="18950"/>
                    <a:pt x="3731" y="18931"/>
                    <a:pt x="3681" y="18887"/>
                  </a:cubicBezTo>
                  <a:cubicBezTo>
                    <a:pt x="3386" y="18631"/>
                    <a:pt x="3110" y="18349"/>
                    <a:pt x="2841" y="18074"/>
                  </a:cubicBezTo>
                  <a:cubicBezTo>
                    <a:pt x="2791" y="18017"/>
                    <a:pt x="2784" y="17974"/>
                    <a:pt x="2828" y="17911"/>
                  </a:cubicBezTo>
                  <a:cubicBezTo>
                    <a:pt x="3054" y="17573"/>
                    <a:pt x="3280" y="17235"/>
                    <a:pt x="3512" y="16897"/>
                  </a:cubicBezTo>
                  <a:cubicBezTo>
                    <a:pt x="3587" y="16791"/>
                    <a:pt x="3700" y="16722"/>
                    <a:pt x="3800" y="16635"/>
                  </a:cubicBezTo>
                  <a:cubicBezTo>
                    <a:pt x="3875" y="16572"/>
                    <a:pt x="3888" y="16516"/>
                    <a:pt x="3825" y="16441"/>
                  </a:cubicBezTo>
                  <a:cubicBezTo>
                    <a:pt x="3518" y="16059"/>
                    <a:pt x="3236" y="15658"/>
                    <a:pt x="2991" y="15227"/>
                  </a:cubicBezTo>
                  <a:cubicBezTo>
                    <a:pt x="2935" y="15127"/>
                    <a:pt x="2878" y="15145"/>
                    <a:pt x="2803" y="15195"/>
                  </a:cubicBezTo>
                  <a:cubicBezTo>
                    <a:pt x="2327" y="15489"/>
                    <a:pt x="1769" y="15496"/>
                    <a:pt x="1248" y="15640"/>
                  </a:cubicBezTo>
                  <a:cubicBezTo>
                    <a:pt x="1179" y="15658"/>
                    <a:pt x="1142" y="15621"/>
                    <a:pt x="1117" y="15558"/>
                  </a:cubicBezTo>
                  <a:cubicBezTo>
                    <a:pt x="947" y="15208"/>
                    <a:pt x="791" y="14845"/>
                    <a:pt x="653" y="14482"/>
                  </a:cubicBezTo>
                  <a:cubicBezTo>
                    <a:pt x="628" y="14407"/>
                    <a:pt x="646" y="14363"/>
                    <a:pt x="709" y="14326"/>
                  </a:cubicBezTo>
                  <a:cubicBezTo>
                    <a:pt x="1048" y="14100"/>
                    <a:pt x="1380" y="13869"/>
                    <a:pt x="1731" y="13650"/>
                  </a:cubicBezTo>
                  <a:cubicBezTo>
                    <a:pt x="1844" y="13581"/>
                    <a:pt x="1982" y="13550"/>
                    <a:pt x="2114" y="13512"/>
                  </a:cubicBezTo>
                  <a:cubicBezTo>
                    <a:pt x="2195" y="13487"/>
                    <a:pt x="2220" y="13450"/>
                    <a:pt x="2195" y="13362"/>
                  </a:cubicBezTo>
                  <a:cubicBezTo>
                    <a:pt x="2051" y="12880"/>
                    <a:pt x="1950" y="12392"/>
                    <a:pt x="1882" y="11898"/>
                  </a:cubicBezTo>
                  <a:cubicBezTo>
                    <a:pt x="1869" y="11816"/>
                    <a:pt x="1831" y="11791"/>
                    <a:pt x="1750" y="11804"/>
                  </a:cubicBezTo>
                  <a:cubicBezTo>
                    <a:pt x="1192" y="11898"/>
                    <a:pt x="665" y="11685"/>
                    <a:pt x="126" y="11622"/>
                  </a:cubicBezTo>
                  <a:cubicBezTo>
                    <a:pt x="57" y="11616"/>
                    <a:pt x="32" y="11572"/>
                    <a:pt x="26" y="11504"/>
                  </a:cubicBezTo>
                  <a:cubicBezTo>
                    <a:pt x="-12" y="11109"/>
                    <a:pt x="1" y="10715"/>
                    <a:pt x="7" y="10315"/>
                  </a:cubicBezTo>
                  <a:cubicBezTo>
                    <a:pt x="7" y="10240"/>
                    <a:pt x="57" y="10208"/>
                    <a:pt x="126" y="10196"/>
                  </a:cubicBezTo>
                  <a:cubicBezTo>
                    <a:pt x="533" y="10114"/>
                    <a:pt x="935" y="10033"/>
                    <a:pt x="1342" y="9952"/>
                  </a:cubicBezTo>
                  <a:cubicBezTo>
                    <a:pt x="1461" y="9927"/>
                    <a:pt x="1581" y="9964"/>
                    <a:pt x="1700" y="9977"/>
                  </a:cubicBezTo>
                  <a:cubicBezTo>
                    <a:pt x="1800" y="9989"/>
                    <a:pt x="1850" y="9952"/>
                    <a:pt x="1863" y="9845"/>
                  </a:cubicBezTo>
                  <a:cubicBezTo>
                    <a:pt x="1913" y="9376"/>
                    <a:pt x="2001" y="8907"/>
                    <a:pt x="2120" y="8450"/>
                  </a:cubicBezTo>
                  <a:cubicBezTo>
                    <a:pt x="2151" y="8331"/>
                    <a:pt x="2107" y="8275"/>
                    <a:pt x="1994" y="8250"/>
                  </a:cubicBezTo>
                  <a:cubicBezTo>
                    <a:pt x="1461" y="8112"/>
                    <a:pt x="1060" y="7724"/>
                    <a:pt x="596" y="7468"/>
                  </a:cubicBezTo>
                  <a:cubicBezTo>
                    <a:pt x="546" y="7443"/>
                    <a:pt x="546" y="7399"/>
                    <a:pt x="559" y="7349"/>
                  </a:cubicBezTo>
                  <a:cubicBezTo>
                    <a:pt x="684" y="6967"/>
                    <a:pt x="841" y="6598"/>
                    <a:pt x="1004" y="6229"/>
                  </a:cubicBezTo>
                  <a:cubicBezTo>
                    <a:pt x="1035" y="6160"/>
                    <a:pt x="1085" y="6147"/>
                    <a:pt x="1142" y="6166"/>
                  </a:cubicBezTo>
                  <a:cubicBezTo>
                    <a:pt x="1668" y="6304"/>
                    <a:pt x="2233" y="6291"/>
                    <a:pt x="2722" y="6585"/>
                  </a:cubicBezTo>
                  <a:cubicBezTo>
                    <a:pt x="2803" y="6635"/>
                    <a:pt x="2841" y="6604"/>
                    <a:pt x="2878" y="6535"/>
                  </a:cubicBezTo>
                  <a:cubicBezTo>
                    <a:pt x="3110" y="6104"/>
                    <a:pt x="3380" y="5691"/>
                    <a:pt x="3675" y="5303"/>
                  </a:cubicBezTo>
                  <a:cubicBezTo>
                    <a:pt x="3712" y="5253"/>
                    <a:pt x="3775" y="5196"/>
                    <a:pt x="3681" y="5134"/>
                  </a:cubicBezTo>
                  <a:cubicBezTo>
                    <a:pt x="3324" y="4902"/>
                    <a:pt x="3142" y="4533"/>
                    <a:pt x="2897" y="4208"/>
                  </a:cubicBezTo>
                  <a:cubicBezTo>
                    <a:pt x="2853" y="4151"/>
                    <a:pt x="2822" y="4095"/>
                    <a:pt x="2778" y="4039"/>
                  </a:cubicBezTo>
                  <a:cubicBezTo>
                    <a:pt x="2584" y="3763"/>
                    <a:pt x="2577" y="3757"/>
                    <a:pt x="2803" y="3519"/>
                  </a:cubicBezTo>
                  <a:cubicBezTo>
                    <a:pt x="3016" y="3294"/>
                    <a:pt x="3236" y="3081"/>
                    <a:pt x="3449" y="2862"/>
                  </a:cubicBezTo>
                  <a:cubicBezTo>
                    <a:pt x="3518" y="2794"/>
                    <a:pt x="3574" y="2787"/>
                    <a:pt x="3650" y="2844"/>
                  </a:cubicBezTo>
                  <a:cubicBezTo>
                    <a:pt x="3976" y="3063"/>
                    <a:pt x="4302" y="3275"/>
                    <a:pt x="4628" y="3494"/>
                  </a:cubicBezTo>
                  <a:cubicBezTo>
                    <a:pt x="4741" y="3569"/>
                    <a:pt x="4816" y="3676"/>
                    <a:pt x="4897" y="3776"/>
                  </a:cubicBezTo>
                  <a:cubicBezTo>
                    <a:pt x="4966" y="3870"/>
                    <a:pt x="5029" y="3889"/>
                    <a:pt x="5129" y="3807"/>
                  </a:cubicBezTo>
                  <a:cubicBezTo>
                    <a:pt x="5499" y="3501"/>
                    <a:pt x="5901" y="3232"/>
                    <a:pt x="6314" y="2994"/>
                  </a:cubicBezTo>
                  <a:cubicBezTo>
                    <a:pt x="6377" y="2956"/>
                    <a:pt x="6434" y="2919"/>
                    <a:pt x="6377" y="2837"/>
                  </a:cubicBezTo>
                  <a:cubicBezTo>
                    <a:pt x="6107" y="2449"/>
                    <a:pt x="6089" y="1986"/>
                    <a:pt x="5982" y="1548"/>
                  </a:cubicBezTo>
                  <a:cubicBezTo>
                    <a:pt x="5888" y="1167"/>
                    <a:pt x="5901" y="1173"/>
                    <a:pt x="6252" y="998"/>
                  </a:cubicBezTo>
                  <a:cubicBezTo>
                    <a:pt x="6502" y="873"/>
                    <a:pt x="6772" y="779"/>
                    <a:pt x="7029" y="672"/>
                  </a:cubicBezTo>
                  <a:cubicBezTo>
                    <a:pt x="7123" y="635"/>
                    <a:pt x="7180" y="641"/>
                    <a:pt x="7236" y="729"/>
                  </a:cubicBezTo>
                  <a:cubicBezTo>
                    <a:pt x="7449" y="1054"/>
                    <a:pt x="7662" y="1373"/>
                    <a:pt x="7882" y="1692"/>
                  </a:cubicBezTo>
                  <a:cubicBezTo>
                    <a:pt x="7963" y="1811"/>
                    <a:pt x="7988" y="1949"/>
                    <a:pt x="8032" y="2086"/>
                  </a:cubicBezTo>
                  <a:cubicBezTo>
                    <a:pt x="8064" y="2187"/>
                    <a:pt x="8108" y="2218"/>
                    <a:pt x="8208" y="2187"/>
                  </a:cubicBezTo>
                  <a:cubicBezTo>
                    <a:pt x="8672" y="2049"/>
                    <a:pt x="9148" y="1949"/>
                    <a:pt x="9631" y="1886"/>
                  </a:cubicBezTo>
                  <a:cubicBezTo>
                    <a:pt x="9725" y="1874"/>
                    <a:pt x="9757" y="1836"/>
                    <a:pt x="9744" y="1742"/>
                  </a:cubicBezTo>
                  <a:cubicBezTo>
                    <a:pt x="9663" y="1192"/>
                    <a:pt x="9863" y="672"/>
                    <a:pt x="9926" y="134"/>
                  </a:cubicBezTo>
                  <a:cubicBezTo>
                    <a:pt x="9932" y="72"/>
                    <a:pt x="9970" y="34"/>
                    <a:pt x="10039" y="28"/>
                  </a:cubicBezTo>
                  <a:cubicBezTo>
                    <a:pt x="10440" y="-16"/>
                    <a:pt x="10841" y="3"/>
                    <a:pt x="11243" y="9"/>
                  </a:cubicBezTo>
                  <a:cubicBezTo>
                    <a:pt x="11312" y="9"/>
                    <a:pt x="11343" y="59"/>
                    <a:pt x="11355" y="122"/>
                  </a:cubicBezTo>
                  <a:cubicBezTo>
                    <a:pt x="11437" y="528"/>
                    <a:pt x="11525" y="935"/>
                    <a:pt x="11594" y="1348"/>
                  </a:cubicBezTo>
                  <a:cubicBezTo>
                    <a:pt x="11612" y="1461"/>
                    <a:pt x="11581" y="1586"/>
                    <a:pt x="11569" y="1705"/>
                  </a:cubicBezTo>
                  <a:cubicBezTo>
                    <a:pt x="11556" y="1799"/>
                    <a:pt x="11594" y="1842"/>
                    <a:pt x="11694" y="1855"/>
                  </a:cubicBezTo>
                  <a:cubicBezTo>
                    <a:pt x="12171" y="1905"/>
                    <a:pt x="12647" y="1993"/>
                    <a:pt x="13111" y="2118"/>
                  </a:cubicBezTo>
                  <a:cubicBezTo>
                    <a:pt x="13186" y="2136"/>
                    <a:pt x="13261" y="2143"/>
                    <a:pt x="13287" y="2043"/>
                  </a:cubicBezTo>
                  <a:cubicBezTo>
                    <a:pt x="13387" y="1580"/>
                    <a:pt x="13700" y="1229"/>
                    <a:pt x="13939" y="841"/>
                  </a:cubicBezTo>
                  <a:cubicBezTo>
                    <a:pt x="14127" y="522"/>
                    <a:pt x="14139" y="528"/>
                    <a:pt x="14490" y="660"/>
                  </a:cubicBezTo>
                  <a:cubicBezTo>
                    <a:pt x="14760" y="760"/>
                    <a:pt x="15023" y="873"/>
                    <a:pt x="15287" y="985"/>
                  </a:cubicBezTo>
                  <a:cubicBezTo>
                    <a:pt x="15381" y="1023"/>
                    <a:pt x="15418" y="1073"/>
                    <a:pt x="15400" y="1173"/>
                  </a:cubicBezTo>
                  <a:cubicBezTo>
                    <a:pt x="15318" y="1561"/>
                    <a:pt x="15249" y="1949"/>
                    <a:pt x="15161" y="2337"/>
                  </a:cubicBezTo>
                  <a:cubicBezTo>
                    <a:pt x="15130" y="2468"/>
                    <a:pt x="15048" y="2593"/>
                    <a:pt x="14986" y="2718"/>
                  </a:cubicBezTo>
                  <a:cubicBezTo>
                    <a:pt x="14942" y="2794"/>
                    <a:pt x="14954" y="2837"/>
                    <a:pt x="15036" y="2881"/>
                  </a:cubicBezTo>
                  <a:cubicBezTo>
                    <a:pt x="15475" y="3113"/>
                    <a:pt x="15889" y="3388"/>
                    <a:pt x="16284" y="3688"/>
                  </a:cubicBezTo>
                  <a:cubicBezTo>
                    <a:pt x="16353" y="3745"/>
                    <a:pt x="16403" y="3751"/>
                    <a:pt x="16459" y="3670"/>
                  </a:cubicBezTo>
                  <a:cubicBezTo>
                    <a:pt x="16785" y="3213"/>
                    <a:pt x="17306" y="2987"/>
                    <a:pt x="17738" y="2650"/>
                  </a:cubicBezTo>
                  <a:cubicBezTo>
                    <a:pt x="17795" y="2606"/>
                    <a:pt x="17839" y="2625"/>
                    <a:pt x="17889" y="2668"/>
                  </a:cubicBezTo>
                  <a:cubicBezTo>
                    <a:pt x="18183" y="2925"/>
                    <a:pt x="18459" y="3206"/>
                    <a:pt x="18729" y="3488"/>
                  </a:cubicBezTo>
                  <a:cubicBezTo>
                    <a:pt x="18779" y="3544"/>
                    <a:pt x="18785" y="3594"/>
                    <a:pt x="18741" y="3651"/>
                  </a:cubicBezTo>
                  <a:cubicBezTo>
                    <a:pt x="18509" y="3995"/>
                    <a:pt x="18290" y="4339"/>
                    <a:pt x="18052" y="4677"/>
                  </a:cubicBezTo>
                  <a:cubicBezTo>
                    <a:pt x="17983" y="4777"/>
                    <a:pt x="17870" y="4852"/>
                    <a:pt x="17776" y="4927"/>
                  </a:cubicBezTo>
                  <a:cubicBezTo>
                    <a:pt x="17701" y="4990"/>
                    <a:pt x="17688" y="5046"/>
                    <a:pt x="17751" y="5121"/>
                  </a:cubicBezTo>
                  <a:cubicBezTo>
                    <a:pt x="18058" y="5503"/>
                    <a:pt x="18340" y="5910"/>
                    <a:pt x="18585" y="6335"/>
                  </a:cubicBezTo>
                  <a:cubicBezTo>
                    <a:pt x="18641" y="6429"/>
                    <a:pt x="18698" y="6416"/>
                    <a:pt x="18773" y="6366"/>
                  </a:cubicBezTo>
                  <a:cubicBezTo>
                    <a:pt x="19249" y="6072"/>
                    <a:pt x="19807" y="6066"/>
                    <a:pt x="20328" y="5922"/>
                  </a:cubicBezTo>
                  <a:cubicBezTo>
                    <a:pt x="20397" y="5903"/>
                    <a:pt x="20434" y="5941"/>
                    <a:pt x="20459" y="6003"/>
                  </a:cubicBezTo>
                  <a:cubicBezTo>
                    <a:pt x="20629" y="6354"/>
                    <a:pt x="20785" y="6717"/>
                    <a:pt x="20923" y="7080"/>
                  </a:cubicBezTo>
                  <a:cubicBezTo>
                    <a:pt x="20948" y="7155"/>
                    <a:pt x="20930" y="7199"/>
                    <a:pt x="20867" y="7236"/>
                  </a:cubicBezTo>
                  <a:cubicBezTo>
                    <a:pt x="20528" y="7461"/>
                    <a:pt x="20196" y="7693"/>
                    <a:pt x="19845" y="7912"/>
                  </a:cubicBezTo>
                  <a:cubicBezTo>
                    <a:pt x="19732" y="7981"/>
                    <a:pt x="19594" y="8012"/>
                    <a:pt x="19462" y="8050"/>
                  </a:cubicBezTo>
                  <a:cubicBezTo>
                    <a:pt x="19381" y="8075"/>
                    <a:pt x="19356" y="8112"/>
                    <a:pt x="19381" y="8200"/>
                  </a:cubicBezTo>
                  <a:cubicBezTo>
                    <a:pt x="19519" y="8675"/>
                    <a:pt x="19626" y="9157"/>
                    <a:pt x="19688" y="9651"/>
                  </a:cubicBezTo>
                  <a:cubicBezTo>
                    <a:pt x="19701" y="9739"/>
                    <a:pt x="19738" y="9770"/>
                    <a:pt x="19820" y="9758"/>
                  </a:cubicBezTo>
                  <a:cubicBezTo>
                    <a:pt x="20372" y="9676"/>
                    <a:pt x="20892" y="9877"/>
                    <a:pt x="21431" y="9939"/>
                  </a:cubicBezTo>
                  <a:cubicBezTo>
                    <a:pt x="21506" y="9946"/>
                    <a:pt x="21538" y="9989"/>
                    <a:pt x="21550" y="10064"/>
                  </a:cubicBezTo>
                  <a:cubicBezTo>
                    <a:pt x="21588" y="10459"/>
                    <a:pt x="21569" y="10859"/>
                    <a:pt x="21569" y="11253"/>
                  </a:cubicBezTo>
                  <a:cubicBezTo>
                    <a:pt x="21569" y="11322"/>
                    <a:pt x="21525" y="11353"/>
                    <a:pt x="21463" y="11366"/>
                  </a:cubicBezTo>
                  <a:cubicBezTo>
                    <a:pt x="21049" y="11447"/>
                    <a:pt x="20635" y="11535"/>
                    <a:pt x="20215" y="11610"/>
                  </a:cubicBezTo>
                  <a:cubicBezTo>
                    <a:pt x="20108" y="11629"/>
                    <a:pt x="19995" y="11597"/>
                    <a:pt x="19889" y="11585"/>
                  </a:cubicBezTo>
                  <a:cubicBezTo>
                    <a:pt x="19782" y="11572"/>
                    <a:pt x="19726" y="11597"/>
                    <a:pt x="19713" y="11723"/>
                  </a:cubicBezTo>
                  <a:cubicBezTo>
                    <a:pt x="19663" y="12192"/>
                    <a:pt x="19575" y="12661"/>
                    <a:pt x="19456" y="13118"/>
                  </a:cubicBezTo>
                  <a:cubicBezTo>
                    <a:pt x="19425" y="13231"/>
                    <a:pt x="19462" y="13287"/>
                    <a:pt x="19569" y="13312"/>
                  </a:cubicBezTo>
                  <a:cubicBezTo>
                    <a:pt x="20108" y="13443"/>
                    <a:pt x="20503" y="13831"/>
                    <a:pt x="20974" y="14088"/>
                  </a:cubicBezTo>
                  <a:cubicBezTo>
                    <a:pt x="21036" y="14125"/>
                    <a:pt x="21036" y="14175"/>
                    <a:pt x="21011" y="14238"/>
                  </a:cubicBezTo>
                  <a:cubicBezTo>
                    <a:pt x="20886" y="14607"/>
                    <a:pt x="20735" y="14970"/>
                    <a:pt x="20579" y="15327"/>
                  </a:cubicBezTo>
                  <a:cubicBezTo>
                    <a:pt x="20547" y="15396"/>
                    <a:pt x="20503" y="15421"/>
                    <a:pt x="20428" y="15402"/>
                  </a:cubicBezTo>
                  <a:cubicBezTo>
                    <a:pt x="20027" y="15321"/>
                    <a:pt x="19619" y="15245"/>
                    <a:pt x="19218" y="15158"/>
                  </a:cubicBezTo>
                  <a:cubicBezTo>
                    <a:pt x="19093" y="15127"/>
                    <a:pt x="18980" y="15051"/>
                    <a:pt x="18867" y="14989"/>
                  </a:cubicBezTo>
                  <a:cubicBezTo>
                    <a:pt x="18785" y="14945"/>
                    <a:pt x="18741" y="14951"/>
                    <a:pt x="18691" y="15039"/>
                  </a:cubicBezTo>
                  <a:cubicBezTo>
                    <a:pt x="18459" y="15464"/>
                    <a:pt x="18202" y="15877"/>
                    <a:pt x="17901" y="16259"/>
                  </a:cubicBezTo>
                  <a:cubicBezTo>
                    <a:pt x="17832" y="16347"/>
                    <a:pt x="17820" y="16403"/>
                    <a:pt x="17926" y="16472"/>
                  </a:cubicBezTo>
                  <a:cubicBezTo>
                    <a:pt x="18259" y="16685"/>
                    <a:pt x="18422" y="17041"/>
                    <a:pt x="18654" y="17342"/>
                  </a:cubicBezTo>
                  <a:cubicBezTo>
                    <a:pt x="18698" y="17398"/>
                    <a:pt x="18735" y="17460"/>
                    <a:pt x="18779" y="17523"/>
                  </a:cubicBezTo>
                  <a:cubicBezTo>
                    <a:pt x="19030" y="17886"/>
                    <a:pt x="19017" y="17761"/>
                    <a:pt x="18748" y="18067"/>
                  </a:cubicBezTo>
                  <a:cubicBezTo>
                    <a:pt x="18553" y="18293"/>
                    <a:pt x="18328" y="18493"/>
                    <a:pt x="18121" y="18706"/>
                  </a:cubicBezTo>
                  <a:cubicBezTo>
                    <a:pt x="18045" y="18787"/>
                    <a:pt x="17983" y="18787"/>
                    <a:pt x="17889" y="18724"/>
                  </a:cubicBezTo>
                  <a:cubicBezTo>
                    <a:pt x="17575" y="18512"/>
                    <a:pt x="17255" y="18299"/>
                    <a:pt x="16936" y="18092"/>
                  </a:cubicBezTo>
                  <a:cubicBezTo>
                    <a:pt x="16817" y="18011"/>
                    <a:pt x="16735" y="17892"/>
                    <a:pt x="16647" y="17786"/>
                  </a:cubicBezTo>
                  <a:cubicBezTo>
                    <a:pt x="16578" y="17705"/>
                    <a:pt x="16522" y="17692"/>
                    <a:pt x="16440" y="17761"/>
                  </a:cubicBezTo>
                  <a:cubicBezTo>
                    <a:pt x="16064" y="18067"/>
                    <a:pt x="15663" y="18343"/>
                    <a:pt x="15243" y="18587"/>
                  </a:cubicBezTo>
                  <a:cubicBezTo>
                    <a:pt x="15186" y="18618"/>
                    <a:pt x="15124" y="18649"/>
                    <a:pt x="15174" y="18731"/>
                  </a:cubicBezTo>
                  <a:cubicBezTo>
                    <a:pt x="15462" y="19162"/>
                    <a:pt x="15481" y="19676"/>
                    <a:pt x="15606" y="20157"/>
                  </a:cubicBezTo>
                  <a:cubicBezTo>
                    <a:pt x="15682" y="20439"/>
                    <a:pt x="15701" y="20401"/>
                    <a:pt x="15418" y="20533"/>
                  </a:cubicBezTo>
                  <a:cubicBezTo>
                    <a:pt x="15124" y="20670"/>
                    <a:pt x="14823" y="20789"/>
                    <a:pt x="14528" y="20914"/>
                  </a:cubicBezTo>
                  <a:cubicBezTo>
                    <a:pt x="14434" y="20952"/>
                    <a:pt x="14378" y="20940"/>
                    <a:pt x="14321" y="20852"/>
                  </a:cubicBezTo>
                  <a:cubicBezTo>
                    <a:pt x="14108" y="20527"/>
                    <a:pt x="13888" y="20214"/>
                    <a:pt x="13675" y="19888"/>
                  </a:cubicBezTo>
                  <a:cubicBezTo>
                    <a:pt x="13594" y="19763"/>
                    <a:pt x="13562" y="19619"/>
                    <a:pt x="13525" y="19482"/>
                  </a:cubicBezTo>
                  <a:cubicBezTo>
                    <a:pt x="13500" y="19394"/>
                    <a:pt x="13456" y="19369"/>
                    <a:pt x="13362" y="19394"/>
                  </a:cubicBezTo>
                  <a:cubicBezTo>
                    <a:pt x="12885" y="19538"/>
                    <a:pt x="12403" y="19638"/>
                    <a:pt x="11907" y="19701"/>
                  </a:cubicBezTo>
                  <a:cubicBezTo>
                    <a:pt x="11826" y="19713"/>
                    <a:pt x="11801" y="19751"/>
                    <a:pt x="11813" y="19826"/>
                  </a:cubicBezTo>
                  <a:cubicBezTo>
                    <a:pt x="11901" y="20376"/>
                    <a:pt x="11700" y="20896"/>
                    <a:pt x="11638" y="21434"/>
                  </a:cubicBezTo>
                  <a:cubicBezTo>
                    <a:pt x="11625" y="21528"/>
                    <a:pt x="11575" y="21559"/>
                    <a:pt x="11493" y="21559"/>
                  </a:cubicBezTo>
                  <a:cubicBezTo>
                    <a:pt x="11293" y="21565"/>
                    <a:pt x="11086" y="21578"/>
                    <a:pt x="10885" y="21584"/>
                  </a:cubicBezTo>
                  <a:cubicBezTo>
                    <a:pt x="10873" y="21540"/>
                    <a:pt x="10873" y="21540"/>
                    <a:pt x="10873" y="21534"/>
                  </a:cubicBezTo>
                  <a:close/>
                  <a:moveTo>
                    <a:pt x="10822" y="17642"/>
                  </a:moveTo>
                  <a:cubicBezTo>
                    <a:pt x="14572" y="17579"/>
                    <a:pt x="17669" y="14645"/>
                    <a:pt x="17650" y="10721"/>
                  </a:cubicBezTo>
                  <a:cubicBezTo>
                    <a:pt x="17638" y="6973"/>
                    <a:pt x="14647" y="3882"/>
                    <a:pt x="10710" y="3907"/>
                  </a:cubicBezTo>
                  <a:cubicBezTo>
                    <a:pt x="6948" y="3932"/>
                    <a:pt x="3869" y="6923"/>
                    <a:pt x="3894" y="10834"/>
                  </a:cubicBezTo>
                  <a:cubicBezTo>
                    <a:pt x="3926" y="14582"/>
                    <a:pt x="6916" y="17611"/>
                    <a:pt x="10822" y="1764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sp>
          <p:nvSpPr>
            <p:cNvPr id="2008" name="Freeform: Shape 16"/>
            <p:cNvSpPr/>
            <p:nvPr/>
          </p:nvSpPr>
          <p:spPr>
            <a:xfrm>
              <a:off x="4749702" y="2642431"/>
              <a:ext cx="370926" cy="36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5" extrusionOk="0">
                  <a:moveTo>
                    <a:pt x="11145" y="21575"/>
                  </a:moveTo>
                  <a:cubicBezTo>
                    <a:pt x="10959" y="21575"/>
                    <a:pt x="10773" y="21575"/>
                    <a:pt x="10581" y="21575"/>
                  </a:cubicBezTo>
                  <a:cubicBezTo>
                    <a:pt x="10461" y="21533"/>
                    <a:pt x="10395" y="21443"/>
                    <a:pt x="10359" y="21323"/>
                  </a:cubicBezTo>
                  <a:cubicBezTo>
                    <a:pt x="10156" y="20698"/>
                    <a:pt x="9946" y="20072"/>
                    <a:pt x="9742" y="19447"/>
                  </a:cubicBezTo>
                  <a:cubicBezTo>
                    <a:pt x="9694" y="19303"/>
                    <a:pt x="9598" y="19213"/>
                    <a:pt x="9448" y="19183"/>
                  </a:cubicBezTo>
                  <a:cubicBezTo>
                    <a:pt x="9130" y="19111"/>
                    <a:pt x="8807" y="19045"/>
                    <a:pt x="8489" y="18967"/>
                  </a:cubicBezTo>
                  <a:cubicBezTo>
                    <a:pt x="8321" y="18925"/>
                    <a:pt x="8183" y="18967"/>
                    <a:pt x="8063" y="19093"/>
                  </a:cubicBezTo>
                  <a:cubicBezTo>
                    <a:pt x="7602" y="19574"/>
                    <a:pt x="7128" y="20042"/>
                    <a:pt x="6660" y="20517"/>
                  </a:cubicBezTo>
                  <a:cubicBezTo>
                    <a:pt x="6553" y="20625"/>
                    <a:pt x="6427" y="20649"/>
                    <a:pt x="6301" y="20577"/>
                  </a:cubicBezTo>
                  <a:cubicBezTo>
                    <a:pt x="5797" y="20295"/>
                    <a:pt x="5300" y="20012"/>
                    <a:pt x="4796" y="19730"/>
                  </a:cubicBezTo>
                  <a:cubicBezTo>
                    <a:pt x="4622" y="19634"/>
                    <a:pt x="4580" y="19532"/>
                    <a:pt x="4628" y="19345"/>
                  </a:cubicBezTo>
                  <a:cubicBezTo>
                    <a:pt x="4790" y="18696"/>
                    <a:pt x="4958" y="18053"/>
                    <a:pt x="5120" y="17404"/>
                  </a:cubicBezTo>
                  <a:cubicBezTo>
                    <a:pt x="5156" y="17266"/>
                    <a:pt x="5132" y="17140"/>
                    <a:pt x="5030" y="17031"/>
                  </a:cubicBezTo>
                  <a:cubicBezTo>
                    <a:pt x="4790" y="16779"/>
                    <a:pt x="4544" y="16527"/>
                    <a:pt x="4304" y="16274"/>
                  </a:cubicBezTo>
                  <a:cubicBezTo>
                    <a:pt x="4208" y="16172"/>
                    <a:pt x="4089" y="16142"/>
                    <a:pt x="3957" y="16172"/>
                  </a:cubicBezTo>
                  <a:cubicBezTo>
                    <a:pt x="3837" y="16196"/>
                    <a:pt x="3723" y="16226"/>
                    <a:pt x="3609" y="16250"/>
                  </a:cubicBezTo>
                  <a:cubicBezTo>
                    <a:pt x="3063" y="16370"/>
                    <a:pt x="2524" y="16497"/>
                    <a:pt x="1978" y="16617"/>
                  </a:cubicBezTo>
                  <a:cubicBezTo>
                    <a:pt x="1828" y="16653"/>
                    <a:pt x="1709" y="16599"/>
                    <a:pt x="1643" y="16466"/>
                  </a:cubicBezTo>
                  <a:cubicBezTo>
                    <a:pt x="1367" y="15938"/>
                    <a:pt x="1097" y="15403"/>
                    <a:pt x="821" y="14874"/>
                  </a:cubicBezTo>
                  <a:cubicBezTo>
                    <a:pt x="761" y="14754"/>
                    <a:pt x="785" y="14621"/>
                    <a:pt x="881" y="14531"/>
                  </a:cubicBezTo>
                  <a:cubicBezTo>
                    <a:pt x="1385" y="14062"/>
                    <a:pt x="1894" y="13588"/>
                    <a:pt x="2398" y="13119"/>
                  </a:cubicBezTo>
                  <a:cubicBezTo>
                    <a:pt x="2500" y="13029"/>
                    <a:pt x="2536" y="12909"/>
                    <a:pt x="2518" y="12776"/>
                  </a:cubicBezTo>
                  <a:cubicBezTo>
                    <a:pt x="2458" y="12452"/>
                    <a:pt x="2398" y="12121"/>
                    <a:pt x="2338" y="11797"/>
                  </a:cubicBezTo>
                  <a:cubicBezTo>
                    <a:pt x="2314" y="11658"/>
                    <a:pt x="2236" y="11568"/>
                    <a:pt x="2104" y="11520"/>
                  </a:cubicBezTo>
                  <a:cubicBezTo>
                    <a:pt x="1661" y="11358"/>
                    <a:pt x="1217" y="11196"/>
                    <a:pt x="779" y="11033"/>
                  </a:cubicBezTo>
                  <a:cubicBezTo>
                    <a:pt x="522" y="10937"/>
                    <a:pt x="258" y="10853"/>
                    <a:pt x="0" y="10739"/>
                  </a:cubicBezTo>
                  <a:cubicBezTo>
                    <a:pt x="0" y="10625"/>
                    <a:pt x="0" y="10517"/>
                    <a:pt x="0" y="10402"/>
                  </a:cubicBezTo>
                  <a:cubicBezTo>
                    <a:pt x="18" y="10204"/>
                    <a:pt x="36" y="10012"/>
                    <a:pt x="54" y="9813"/>
                  </a:cubicBezTo>
                  <a:cubicBezTo>
                    <a:pt x="90" y="9429"/>
                    <a:pt x="144" y="9044"/>
                    <a:pt x="204" y="8665"/>
                  </a:cubicBezTo>
                  <a:cubicBezTo>
                    <a:pt x="222" y="8539"/>
                    <a:pt x="312" y="8449"/>
                    <a:pt x="444" y="8425"/>
                  </a:cubicBezTo>
                  <a:cubicBezTo>
                    <a:pt x="1127" y="8299"/>
                    <a:pt x="1804" y="8179"/>
                    <a:pt x="2488" y="8052"/>
                  </a:cubicBezTo>
                  <a:cubicBezTo>
                    <a:pt x="2632" y="8028"/>
                    <a:pt x="2728" y="7950"/>
                    <a:pt x="2788" y="7818"/>
                  </a:cubicBezTo>
                  <a:cubicBezTo>
                    <a:pt x="2890" y="7566"/>
                    <a:pt x="2998" y="7313"/>
                    <a:pt x="3099" y="7067"/>
                  </a:cubicBezTo>
                  <a:cubicBezTo>
                    <a:pt x="3165" y="6911"/>
                    <a:pt x="3147" y="6778"/>
                    <a:pt x="3045" y="6640"/>
                  </a:cubicBezTo>
                  <a:cubicBezTo>
                    <a:pt x="2644" y="6117"/>
                    <a:pt x="2248" y="5588"/>
                    <a:pt x="1852" y="5065"/>
                  </a:cubicBezTo>
                  <a:cubicBezTo>
                    <a:pt x="1751" y="4927"/>
                    <a:pt x="1751" y="4807"/>
                    <a:pt x="1858" y="4675"/>
                  </a:cubicBezTo>
                  <a:cubicBezTo>
                    <a:pt x="2242" y="4194"/>
                    <a:pt x="2626" y="3719"/>
                    <a:pt x="3015" y="3238"/>
                  </a:cubicBezTo>
                  <a:cubicBezTo>
                    <a:pt x="3141" y="3088"/>
                    <a:pt x="3243" y="3058"/>
                    <a:pt x="3423" y="3130"/>
                  </a:cubicBezTo>
                  <a:cubicBezTo>
                    <a:pt x="4053" y="3395"/>
                    <a:pt x="4682" y="3653"/>
                    <a:pt x="5318" y="3918"/>
                  </a:cubicBezTo>
                  <a:cubicBezTo>
                    <a:pt x="5443" y="3972"/>
                    <a:pt x="5569" y="3966"/>
                    <a:pt x="5683" y="3888"/>
                  </a:cubicBezTo>
                  <a:cubicBezTo>
                    <a:pt x="5887" y="3749"/>
                    <a:pt x="6085" y="3611"/>
                    <a:pt x="6283" y="3473"/>
                  </a:cubicBezTo>
                  <a:cubicBezTo>
                    <a:pt x="6379" y="3407"/>
                    <a:pt x="6427" y="3311"/>
                    <a:pt x="6427" y="3190"/>
                  </a:cubicBezTo>
                  <a:cubicBezTo>
                    <a:pt x="6427" y="3118"/>
                    <a:pt x="6421" y="3046"/>
                    <a:pt x="6415" y="2980"/>
                  </a:cubicBezTo>
                  <a:cubicBezTo>
                    <a:pt x="6391" y="2667"/>
                    <a:pt x="6367" y="2361"/>
                    <a:pt x="6343" y="2048"/>
                  </a:cubicBezTo>
                  <a:cubicBezTo>
                    <a:pt x="6319" y="1736"/>
                    <a:pt x="6295" y="1429"/>
                    <a:pt x="6271" y="1117"/>
                  </a:cubicBezTo>
                  <a:cubicBezTo>
                    <a:pt x="6259" y="973"/>
                    <a:pt x="6331" y="858"/>
                    <a:pt x="6469" y="810"/>
                  </a:cubicBezTo>
                  <a:cubicBezTo>
                    <a:pt x="7086" y="600"/>
                    <a:pt x="7704" y="390"/>
                    <a:pt x="8321" y="185"/>
                  </a:cubicBezTo>
                  <a:cubicBezTo>
                    <a:pt x="8363" y="173"/>
                    <a:pt x="8399" y="167"/>
                    <a:pt x="8441" y="167"/>
                  </a:cubicBezTo>
                  <a:cubicBezTo>
                    <a:pt x="8555" y="173"/>
                    <a:pt x="8627" y="245"/>
                    <a:pt x="8693" y="336"/>
                  </a:cubicBezTo>
                  <a:cubicBezTo>
                    <a:pt x="9076" y="895"/>
                    <a:pt x="9466" y="1453"/>
                    <a:pt x="9850" y="2012"/>
                  </a:cubicBezTo>
                  <a:cubicBezTo>
                    <a:pt x="9940" y="2139"/>
                    <a:pt x="10060" y="2199"/>
                    <a:pt x="10209" y="2187"/>
                  </a:cubicBezTo>
                  <a:cubicBezTo>
                    <a:pt x="10413" y="2169"/>
                    <a:pt x="10623" y="2163"/>
                    <a:pt x="10827" y="2163"/>
                  </a:cubicBezTo>
                  <a:cubicBezTo>
                    <a:pt x="10911" y="2163"/>
                    <a:pt x="10971" y="2133"/>
                    <a:pt x="11019" y="2066"/>
                  </a:cubicBezTo>
                  <a:cubicBezTo>
                    <a:pt x="11043" y="2036"/>
                    <a:pt x="11067" y="2000"/>
                    <a:pt x="11085" y="1970"/>
                  </a:cubicBezTo>
                  <a:cubicBezTo>
                    <a:pt x="11187" y="1784"/>
                    <a:pt x="11283" y="1598"/>
                    <a:pt x="11385" y="1417"/>
                  </a:cubicBezTo>
                  <a:cubicBezTo>
                    <a:pt x="11606" y="997"/>
                    <a:pt x="11834" y="582"/>
                    <a:pt x="12056" y="161"/>
                  </a:cubicBezTo>
                  <a:cubicBezTo>
                    <a:pt x="12128" y="29"/>
                    <a:pt x="12242" y="-25"/>
                    <a:pt x="12392" y="11"/>
                  </a:cubicBezTo>
                  <a:cubicBezTo>
                    <a:pt x="13039" y="167"/>
                    <a:pt x="13687" y="318"/>
                    <a:pt x="14334" y="474"/>
                  </a:cubicBezTo>
                  <a:cubicBezTo>
                    <a:pt x="14472" y="510"/>
                    <a:pt x="14556" y="612"/>
                    <a:pt x="14562" y="756"/>
                  </a:cubicBezTo>
                  <a:cubicBezTo>
                    <a:pt x="14568" y="834"/>
                    <a:pt x="14568" y="913"/>
                    <a:pt x="14574" y="991"/>
                  </a:cubicBezTo>
                  <a:cubicBezTo>
                    <a:pt x="14592" y="1478"/>
                    <a:pt x="14604" y="1964"/>
                    <a:pt x="14622" y="2445"/>
                  </a:cubicBezTo>
                  <a:cubicBezTo>
                    <a:pt x="14628" y="2577"/>
                    <a:pt x="14634" y="2716"/>
                    <a:pt x="14640" y="2848"/>
                  </a:cubicBezTo>
                  <a:cubicBezTo>
                    <a:pt x="14646" y="2980"/>
                    <a:pt x="14712" y="3082"/>
                    <a:pt x="14826" y="3148"/>
                  </a:cubicBezTo>
                  <a:cubicBezTo>
                    <a:pt x="14970" y="3232"/>
                    <a:pt x="15119" y="3311"/>
                    <a:pt x="15263" y="3401"/>
                  </a:cubicBezTo>
                  <a:cubicBezTo>
                    <a:pt x="15407" y="3485"/>
                    <a:pt x="15539" y="3479"/>
                    <a:pt x="15683" y="3401"/>
                  </a:cubicBezTo>
                  <a:cubicBezTo>
                    <a:pt x="16276" y="3070"/>
                    <a:pt x="16864" y="2740"/>
                    <a:pt x="17457" y="2409"/>
                  </a:cubicBezTo>
                  <a:cubicBezTo>
                    <a:pt x="17595" y="2331"/>
                    <a:pt x="17727" y="2355"/>
                    <a:pt x="17835" y="2463"/>
                  </a:cubicBezTo>
                  <a:cubicBezTo>
                    <a:pt x="18297" y="2932"/>
                    <a:pt x="18752" y="3407"/>
                    <a:pt x="19214" y="3876"/>
                  </a:cubicBezTo>
                  <a:cubicBezTo>
                    <a:pt x="19334" y="4002"/>
                    <a:pt x="19352" y="4116"/>
                    <a:pt x="19262" y="4266"/>
                  </a:cubicBezTo>
                  <a:cubicBezTo>
                    <a:pt x="18920" y="4849"/>
                    <a:pt x="18573" y="5426"/>
                    <a:pt x="18231" y="6009"/>
                  </a:cubicBezTo>
                  <a:cubicBezTo>
                    <a:pt x="18153" y="6141"/>
                    <a:pt x="18147" y="6280"/>
                    <a:pt x="18225" y="6412"/>
                  </a:cubicBezTo>
                  <a:cubicBezTo>
                    <a:pt x="18315" y="6574"/>
                    <a:pt x="18399" y="6736"/>
                    <a:pt x="18489" y="6899"/>
                  </a:cubicBezTo>
                  <a:cubicBezTo>
                    <a:pt x="18555" y="7019"/>
                    <a:pt x="18656" y="7085"/>
                    <a:pt x="18794" y="7091"/>
                  </a:cubicBezTo>
                  <a:cubicBezTo>
                    <a:pt x="19022" y="7109"/>
                    <a:pt x="19256" y="7121"/>
                    <a:pt x="19484" y="7139"/>
                  </a:cubicBezTo>
                  <a:cubicBezTo>
                    <a:pt x="19951" y="7169"/>
                    <a:pt x="20419" y="7199"/>
                    <a:pt x="20887" y="7229"/>
                  </a:cubicBezTo>
                  <a:cubicBezTo>
                    <a:pt x="21018" y="7235"/>
                    <a:pt x="21126" y="7325"/>
                    <a:pt x="21156" y="7457"/>
                  </a:cubicBezTo>
                  <a:cubicBezTo>
                    <a:pt x="21300" y="8107"/>
                    <a:pt x="21438" y="8762"/>
                    <a:pt x="21582" y="9417"/>
                  </a:cubicBezTo>
                  <a:cubicBezTo>
                    <a:pt x="21600" y="9507"/>
                    <a:pt x="21576" y="9585"/>
                    <a:pt x="21516" y="9657"/>
                  </a:cubicBezTo>
                  <a:cubicBezTo>
                    <a:pt x="21486" y="9693"/>
                    <a:pt x="21438" y="9717"/>
                    <a:pt x="21396" y="9741"/>
                  </a:cubicBezTo>
                  <a:cubicBezTo>
                    <a:pt x="20797" y="10042"/>
                    <a:pt x="20197" y="10342"/>
                    <a:pt x="19592" y="10643"/>
                  </a:cubicBezTo>
                  <a:cubicBezTo>
                    <a:pt x="19466" y="10709"/>
                    <a:pt x="19394" y="10805"/>
                    <a:pt x="19388" y="10949"/>
                  </a:cubicBezTo>
                  <a:cubicBezTo>
                    <a:pt x="19376" y="11178"/>
                    <a:pt x="19358" y="11400"/>
                    <a:pt x="19346" y="11628"/>
                  </a:cubicBezTo>
                  <a:cubicBezTo>
                    <a:pt x="19340" y="11761"/>
                    <a:pt x="19388" y="11875"/>
                    <a:pt x="19502" y="11953"/>
                  </a:cubicBezTo>
                  <a:cubicBezTo>
                    <a:pt x="20059" y="12362"/>
                    <a:pt x="20611" y="12776"/>
                    <a:pt x="21168" y="13185"/>
                  </a:cubicBezTo>
                  <a:cubicBezTo>
                    <a:pt x="21300" y="13281"/>
                    <a:pt x="21342" y="13401"/>
                    <a:pt x="21282" y="13558"/>
                  </a:cubicBezTo>
                  <a:cubicBezTo>
                    <a:pt x="21180" y="13840"/>
                    <a:pt x="21078" y="14123"/>
                    <a:pt x="20977" y="14405"/>
                  </a:cubicBezTo>
                  <a:cubicBezTo>
                    <a:pt x="20863" y="14718"/>
                    <a:pt x="20749" y="15036"/>
                    <a:pt x="20629" y="15349"/>
                  </a:cubicBezTo>
                  <a:cubicBezTo>
                    <a:pt x="20581" y="15481"/>
                    <a:pt x="20467" y="15553"/>
                    <a:pt x="20335" y="15541"/>
                  </a:cubicBezTo>
                  <a:cubicBezTo>
                    <a:pt x="20083" y="15517"/>
                    <a:pt x="19837" y="15487"/>
                    <a:pt x="19586" y="15463"/>
                  </a:cubicBezTo>
                  <a:cubicBezTo>
                    <a:pt x="19154" y="15415"/>
                    <a:pt x="18722" y="15367"/>
                    <a:pt x="18291" y="15325"/>
                  </a:cubicBezTo>
                  <a:cubicBezTo>
                    <a:pt x="18153" y="15313"/>
                    <a:pt x="18045" y="15361"/>
                    <a:pt x="17961" y="15475"/>
                  </a:cubicBezTo>
                  <a:cubicBezTo>
                    <a:pt x="17805" y="15685"/>
                    <a:pt x="17655" y="15902"/>
                    <a:pt x="17493" y="16112"/>
                  </a:cubicBezTo>
                  <a:cubicBezTo>
                    <a:pt x="17398" y="16238"/>
                    <a:pt x="17386" y="16370"/>
                    <a:pt x="17439" y="16515"/>
                  </a:cubicBezTo>
                  <a:cubicBezTo>
                    <a:pt x="17679" y="17152"/>
                    <a:pt x="17925" y="17789"/>
                    <a:pt x="18165" y="18426"/>
                  </a:cubicBezTo>
                  <a:cubicBezTo>
                    <a:pt x="18231" y="18594"/>
                    <a:pt x="18195" y="18708"/>
                    <a:pt x="18057" y="18816"/>
                  </a:cubicBezTo>
                  <a:cubicBezTo>
                    <a:pt x="17577" y="19177"/>
                    <a:pt x="17104" y="19544"/>
                    <a:pt x="16624" y="19904"/>
                  </a:cubicBezTo>
                  <a:cubicBezTo>
                    <a:pt x="16486" y="20006"/>
                    <a:pt x="16366" y="20006"/>
                    <a:pt x="16234" y="19898"/>
                  </a:cubicBezTo>
                  <a:cubicBezTo>
                    <a:pt x="15719" y="19484"/>
                    <a:pt x="15197" y="19063"/>
                    <a:pt x="14682" y="18642"/>
                  </a:cubicBezTo>
                  <a:cubicBezTo>
                    <a:pt x="14568" y="18552"/>
                    <a:pt x="14448" y="18522"/>
                    <a:pt x="14316" y="18570"/>
                  </a:cubicBezTo>
                  <a:cubicBezTo>
                    <a:pt x="14010" y="18684"/>
                    <a:pt x="13705" y="18798"/>
                    <a:pt x="13405" y="18919"/>
                  </a:cubicBezTo>
                  <a:cubicBezTo>
                    <a:pt x="13285" y="18967"/>
                    <a:pt x="13213" y="19057"/>
                    <a:pt x="13183" y="19183"/>
                  </a:cubicBezTo>
                  <a:cubicBezTo>
                    <a:pt x="13141" y="19381"/>
                    <a:pt x="13099" y="19586"/>
                    <a:pt x="13057" y="19784"/>
                  </a:cubicBezTo>
                  <a:cubicBezTo>
                    <a:pt x="12955" y="20265"/>
                    <a:pt x="12859" y="20740"/>
                    <a:pt x="12757" y="21220"/>
                  </a:cubicBezTo>
                  <a:cubicBezTo>
                    <a:pt x="12727" y="21359"/>
                    <a:pt x="12643" y="21443"/>
                    <a:pt x="12506" y="21461"/>
                  </a:cubicBezTo>
                  <a:cubicBezTo>
                    <a:pt x="12188" y="21503"/>
                    <a:pt x="11870" y="21533"/>
                    <a:pt x="11552" y="21563"/>
                  </a:cubicBezTo>
                  <a:cubicBezTo>
                    <a:pt x="11397" y="21551"/>
                    <a:pt x="11271" y="21563"/>
                    <a:pt x="11145" y="21575"/>
                  </a:cubicBezTo>
                  <a:close/>
                  <a:moveTo>
                    <a:pt x="10791" y="4452"/>
                  </a:moveTo>
                  <a:cubicBezTo>
                    <a:pt x="7362" y="4446"/>
                    <a:pt x="4508" y="7217"/>
                    <a:pt x="4496" y="10739"/>
                  </a:cubicBezTo>
                  <a:cubicBezTo>
                    <a:pt x="4484" y="14243"/>
                    <a:pt x="7290" y="17061"/>
                    <a:pt x="10767" y="17073"/>
                  </a:cubicBezTo>
                  <a:cubicBezTo>
                    <a:pt x="14280" y="17086"/>
                    <a:pt x="17080" y="14243"/>
                    <a:pt x="17086" y="10769"/>
                  </a:cubicBezTo>
                  <a:cubicBezTo>
                    <a:pt x="17086" y="7283"/>
                    <a:pt x="14268" y="4446"/>
                    <a:pt x="10791" y="4452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</p:grpSp>
      <p:sp>
        <p:nvSpPr>
          <p:cNvPr id="20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637814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slide layout">
    <p:bg>
      <p:bgPr>
        <a:solidFill>
          <a:srgbClr val="354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1" name="Group 2"/>
          <p:cNvGrpSpPr/>
          <p:nvPr/>
        </p:nvGrpSpPr>
        <p:grpSpPr>
          <a:xfrm>
            <a:off x="9892959" y="5175804"/>
            <a:ext cx="2080679" cy="1439787"/>
            <a:chOff x="0" y="0"/>
            <a:chExt cx="1560508" cy="1079839"/>
          </a:xfrm>
        </p:grpSpPr>
        <p:sp>
          <p:nvSpPr>
            <p:cNvPr id="2017" name="Freeform: Shape 37"/>
            <p:cNvSpPr/>
            <p:nvPr/>
          </p:nvSpPr>
          <p:spPr>
            <a:xfrm rot="12366785">
              <a:off x="883718" y="122295"/>
              <a:ext cx="579019" cy="578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20" name="Group 38"/>
            <p:cNvGrpSpPr/>
            <p:nvPr/>
          </p:nvGrpSpPr>
          <p:grpSpPr>
            <a:xfrm>
              <a:off x="-1" y="0"/>
              <a:ext cx="1080082" cy="1079840"/>
              <a:chOff x="0" y="0"/>
              <a:chExt cx="1080080" cy="1079839"/>
            </a:xfrm>
          </p:grpSpPr>
          <p:sp>
            <p:nvSpPr>
              <p:cNvPr id="2018" name="Freeform: Shape 39"/>
              <p:cNvSpPr/>
              <p:nvPr/>
            </p:nvSpPr>
            <p:spPr>
              <a:xfrm rot="12366785">
                <a:off x="136357" y="136500"/>
                <a:ext cx="807367" cy="806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19" name="Freeform: Shape 40"/>
              <p:cNvSpPr/>
              <p:nvPr/>
            </p:nvSpPr>
            <p:spPr>
              <a:xfrm rot="12366785">
                <a:off x="253297" y="254110"/>
                <a:ext cx="572457" cy="572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sp>
        <p:nvSpPr>
          <p:cNvPr id="2022" name="Freeform: Shape 3"/>
          <p:cNvSpPr/>
          <p:nvPr/>
        </p:nvSpPr>
        <p:spPr>
          <a:xfrm>
            <a:off x="10132590" y="4237993"/>
            <a:ext cx="579436" cy="57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56" extrusionOk="0">
                <a:moveTo>
                  <a:pt x="11840" y="17547"/>
                </a:moveTo>
                <a:cubicBezTo>
                  <a:pt x="11119" y="17699"/>
                  <a:pt x="10389" y="17645"/>
                  <a:pt x="9668" y="17547"/>
                </a:cubicBezTo>
                <a:cubicBezTo>
                  <a:pt x="9499" y="17529"/>
                  <a:pt x="9445" y="17583"/>
                  <a:pt x="9419" y="17734"/>
                </a:cubicBezTo>
                <a:cubicBezTo>
                  <a:pt x="9356" y="18091"/>
                  <a:pt x="9267" y="18447"/>
                  <a:pt x="9214" y="18804"/>
                </a:cubicBezTo>
                <a:cubicBezTo>
                  <a:pt x="9143" y="19303"/>
                  <a:pt x="8964" y="19757"/>
                  <a:pt x="8724" y="20203"/>
                </a:cubicBezTo>
                <a:cubicBezTo>
                  <a:pt x="8502" y="20595"/>
                  <a:pt x="8306" y="21005"/>
                  <a:pt x="8101" y="21415"/>
                </a:cubicBezTo>
                <a:cubicBezTo>
                  <a:pt x="8039" y="21548"/>
                  <a:pt x="7958" y="21575"/>
                  <a:pt x="7816" y="21530"/>
                </a:cubicBezTo>
                <a:cubicBezTo>
                  <a:pt x="6934" y="21263"/>
                  <a:pt x="6089" y="20916"/>
                  <a:pt x="5270" y="20479"/>
                </a:cubicBezTo>
                <a:cubicBezTo>
                  <a:pt x="5127" y="20408"/>
                  <a:pt x="5100" y="20327"/>
                  <a:pt x="5145" y="20176"/>
                </a:cubicBezTo>
                <a:cubicBezTo>
                  <a:pt x="5359" y="19552"/>
                  <a:pt x="5554" y="18920"/>
                  <a:pt x="5759" y="18296"/>
                </a:cubicBezTo>
                <a:cubicBezTo>
                  <a:pt x="5795" y="18198"/>
                  <a:pt x="5848" y="18109"/>
                  <a:pt x="5902" y="18020"/>
                </a:cubicBezTo>
                <a:cubicBezTo>
                  <a:pt x="6213" y="17556"/>
                  <a:pt x="6516" y="17093"/>
                  <a:pt x="6828" y="16629"/>
                </a:cubicBezTo>
                <a:cubicBezTo>
                  <a:pt x="6899" y="16523"/>
                  <a:pt x="6899" y="16451"/>
                  <a:pt x="6792" y="16371"/>
                </a:cubicBezTo>
                <a:cubicBezTo>
                  <a:pt x="6160" y="15917"/>
                  <a:pt x="5626" y="15364"/>
                  <a:pt x="5163" y="14740"/>
                </a:cubicBezTo>
                <a:cubicBezTo>
                  <a:pt x="5091" y="14642"/>
                  <a:pt x="5020" y="14642"/>
                  <a:pt x="4922" y="14705"/>
                </a:cubicBezTo>
                <a:cubicBezTo>
                  <a:pt x="4611" y="14919"/>
                  <a:pt x="4281" y="15115"/>
                  <a:pt x="3979" y="15337"/>
                </a:cubicBezTo>
                <a:cubicBezTo>
                  <a:pt x="3551" y="15658"/>
                  <a:pt x="3079" y="15863"/>
                  <a:pt x="2563" y="16006"/>
                </a:cubicBezTo>
                <a:cubicBezTo>
                  <a:pt x="2153" y="16122"/>
                  <a:pt x="1753" y="16264"/>
                  <a:pt x="1361" y="16398"/>
                </a:cubicBezTo>
                <a:cubicBezTo>
                  <a:pt x="1227" y="16442"/>
                  <a:pt x="1147" y="16416"/>
                  <a:pt x="1076" y="16282"/>
                </a:cubicBezTo>
                <a:cubicBezTo>
                  <a:pt x="631" y="15462"/>
                  <a:pt x="275" y="14607"/>
                  <a:pt x="16" y="13716"/>
                </a:cubicBezTo>
                <a:cubicBezTo>
                  <a:pt x="-19" y="13582"/>
                  <a:pt x="-1" y="13511"/>
                  <a:pt x="123" y="13448"/>
                </a:cubicBezTo>
                <a:cubicBezTo>
                  <a:pt x="738" y="13136"/>
                  <a:pt x="1343" y="12798"/>
                  <a:pt x="1975" y="12522"/>
                </a:cubicBezTo>
                <a:cubicBezTo>
                  <a:pt x="2376" y="12343"/>
                  <a:pt x="2839" y="12334"/>
                  <a:pt x="3275" y="12236"/>
                </a:cubicBezTo>
                <a:cubicBezTo>
                  <a:pt x="3453" y="12192"/>
                  <a:pt x="3640" y="12165"/>
                  <a:pt x="3818" y="12129"/>
                </a:cubicBezTo>
                <a:cubicBezTo>
                  <a:pt x="3952" y="12103"/>
                  <a:pt x="4023" y="12058"/>
                  <a:pt x="3996" y="11898"/>
                </a:cubicBezTo>
                <a:cubicBezTo>
                  <a:pt x="3952" y="11568"/>
                  <a:pt x="3916" y="11238"/>
                  <a:pt x="3898" y="10900"/>
                </a:cubicBezTo>
                <a:cubicBezTo>
                  <a:pt x="3881" y="10481"/>
                  <a:pt x="3961" y="10071"/>
                  <a:pt x="3996" y="9661"/>
                </a:cubicBezTo>
                <a:cubicBezTo>
                  <a:pt x="4014" y="9492"/>
                  <a:pt x="3952" y="9438"/>
                  <a:pt x="3809" y="9412"/>
                </a:cubicBezTo>
                <a:cubicBezTo>
                  <a:pt x="3533" y="9367"/>
                  <a:pt x="3257" y="9287"/>
                  <a:pt x="2981" y="9251"/>
                </a:cubicBezTo>
                <a:cubicBezTo>
                  <a:pt x="2046" y="9162"/>
                  <a:pt x="1281" y="8672"/>
                  <a:pt x="479" y="8262"/>
                </a:cubicBezTo>
                <a:cubicBezTo>
                  <a:pt x="-37" y="8004"/>
                  <a:pt x="-19" y="8004"/>
                  <a:pt x="141" y="7451"/>
                </a:cubicBezTo>
                <a:cubicBezTo>
                  <a:pt x="364" y="6685"/>
                  <a:pt x="720" y="5972"/>
                  <a:pt x="1076" y="5268"/>
                </a:cubicBezTo>
                <a:cubicBezTo>
                  <a:pt x="1147" y="5125"/>
                  <a:pt x="1227" y="5099"/>
                  <a:pt x="1379" y="5143"/>
                </a:cubicBezTo>
                <a:cubicBezTo>
                  <a:pt x="2002" y="5357"/>
                  <a:pt x="2634" y="5553"/>
                  <a:pt x="3257" y="5758"/>
                </a:cubicBezTo>
                <a:cubicBezTo>
                  <a:pt x="3355" y="5794"/>
                  <a:pt x="3444" y="5847"/>
                  <a:pt x="3533" y="5901"/>
                </a:cubicBezTo>
                <a:cubicBezTo>
                  <a:pt x="3996" y="6213"/>
                  <a:pt x="4459" y="6516"/>
                  <a:pt x="4922" y="6827"/>
                </a:cubicBezTo>
                <a:cubicBezTo>
                  <a:pt x="5029" y="6899"/>
                  <a:pt x="5100" y="6899"/>
                  <a:pt x="5180" y="6792"/>
                </a:cubicBezTo>
                <a:cubicBezTo>
                  <a:pt x="5635" y="6168"/>
                  <a:pt x="6169" y="5633"/>
                  <a:pt x="6792" y="5179"/>
                </a:cubicBezTo>
                <a:cubicBezTo>
                  <a:pt x="6908" y="5090"/>
                  <a:pt x="6899" y="5019"/>
                  <a:pt x="6828" y="4903"/>
                </a:cubicBezTo>
                <a:cubicBezTo>
                  <a:pt x="6578" y="4546"/>
                  <a:pt x="6347" y="4172"/>
                  <a:pt x="6098" y="3816"/>
                </a:cubicBezTo>
                <a:cubicBezTo>
                  <a:pt x="5875" y="3504"/>
                  <a:pt x="5724" y="3165"/>
                  <a:pt x="5617" y="2800"/>
                </a:cubicBezTo>
                <a:cubicBezTo>
                  <a:pt x="5483" y="2336"/>
                  <a:pt x="5332" y="1882"/>
                  <a:pt x="5172" y="1427"/>
                </a:cubicBezTo>
                <a:cubicBezTo>
                  <a:pt x="5109" y="1249"/>
                  <a:pt x="5136" y="1151"/>
                  <a:pt x="5314" y="1062"/>
                </a:cubicBezTo>
                <a:cubicBezTo>
                  <a:pt x="6106" y="643"/>
                  <a:pt x="6934" y="296"/>
                  <a:pt x="7798" y="37"/>
                </a:cubicBezTo>
                <a:cubicBezTo>
                  <a:pt x="7958" y="-7"/>
                  <a:pt x="8039" y="11"/>
                  <a:pt x="8119" y="162"/>
                </a:cubicBezTo>
                <a:cubicBezTo>
                  <a:pt x="8412" y="750"/>
                  <a:pt x="8724" y="1338"/>
                  <a:pt x="9009" y="1926"/>
                </a:cubicBezTo>
                <a:cubicBezTo>
                  <a:pt x="9178" y="2283"/>
                  <a:pt x="9187" y="2693"/>
                  <a:pt x="9276" y="3067"/>
                </a:cubicBezTo>
                <a:cubicBezTo>
                  <a:pt x="9338" y="3326"/>
                  <a:pt x="9383" y="3593"/>
                  <a:pt x="9436" y="3851"/>
                </a:cubicBezTo>
                <a:cubicBezTo>
                  <a:pt x="9463" y="3976"/>
                  <a:pt x="9508" y="4021"/>
                  <a:pt x="9650" y="4003"/>
                </a:cubicBezTo>
                <a:cubicBezTo>
                  <a:pt x="10398" y="3896"/>
                  <a:pt x="11137" y="3887"/>
                  <a:pt x="11885" y="4003"/>
                </a:cubicBezTo>
                <a:cubicBezTo>
                  <a:pt x="12063" y="4029"/>
                  <a:pt x="12116" y="3967"/>
                  <a:pt x="12152" y="3807"/>
                </a:cubicBezTo>
                <a:cubicBezTo>
                  <a:pt x="12214" y="3441"/>
                  <a:pt x="12312" y="3085"/>
                  <a:pt x="12366" y="2711"/>
                </a:cubicBezTo>
                <a:cubicBezTo>
                  <a:pt x="12437" y="2229"/>
                  <a:pt x="12606" y="1793"/>
                  <a:pt x="12829" y="1374"/>
                </a:cubicBezTo>
                <a:cubicBezTo>
                  <a:pt x="13051" y="973"/>
                  <a:pt x="13256" y="554"/>
                  <a:pt x="13461" y="144"/>
                </a:cubicBezTo>
                <a:cubicBezTo>
                  <a:pt x="13532" y="2"/>
                  <a:pt x="13603" y="-25"/>
                  <a:pt x="13755" y="20"/>
                </a:cubicBezTo>
                <a:cubicBezTo>
                  <a:pt x="14636" y="287"/>
                  <a:pt x="15482" y="634"/>
                  <a:pt x="16292" y="1080"/>
                </a:cubicBezTo>
                <a:cubicBezTo>
                  <a:pt x="16426" y="1151"/>
                  <a:pt x="16461" y="1223"/>
                  <a:pt x="16408" y="1365"/>
                </a:cubicBezTo>
                <a:cubicBezTo>
                  <a:pt x="16194" y="1998"/>
                  <a:pt x="15998" y="2639"/>
                  <a:pt x="15785" y="3272"/>
                </a:cubicBezTo>
                <a:cubicBezTo>
                  <a:pt x="15749" y="3370"/>
                  <a:pt x="15696" y="3459"/>
                  <a:pt x="15642" y="3548"/>
                </a:cubicBezTo>
                <a:cubicBezTo>
                  <a:pt x="15339" y="4003"/>
                  <a:pt x="15037" y="4466"/>
                  <a:pt x="14725" y="4921"/>
                </a:cubicBezTo>
                <a:cubicBezTo>
                  <a:pt x="14645" y="5036"/>
                  <a:pt x="14654" y="5117"/>
                  <a:pt x="14761" y="5197"/>
                </a:cubicBezTo>
                <a:cubicBezTo>
                  <a:pt x="15384" y="5651"/>
                  <a:pt x="15918" y="6195"/>
                  <a:pt x="16372" y="6810"/>
                </a:cubicBezTo>
                <a:cubicBezTo>
                  <a:pt x="16452" y="6926"/>
                  <a:pt x="16524" y="6917"/>
                  <a:pt x="16630" y="6845"/>
                </a:cubicBezTo>
                <a:cubicBezTo>
                  <a:pt x="16933" y="6640"/>
                  <a:pt x="17245" y="6453"/>
                  <a:pt x="17530" y="6230"/>
                </a:cubicBezTo>
                <a:cubicBezTo>
                  <a:pt x="17966" y="5901"/>
                  <a:pt x="18456" y="5687"/>
                  <a:pt x="18981" y="5535"/>
                </a:cubicBezTo>
                <a:cubicBezTo>
                  <a:pt x="19382" y="5428"/>
                  <a:pt x="19773" y="5286"/>
                  <a:pt x="20165" y="5152"/>
                </a:cubicBezTo>
                <a:cubicBezTo>
                  <a:pt x="20317" y="5099"/>
                  <a:pt x="20388" y="5134"/>
                  <a:pt x="20468" y="5277"/>
                </a:cubicBezTo>
                <a:cubicBezTo>
                  <a:pt x="20904" y="6088"/>
                  <a:pt x="21260" y="6934"/>
                  <a:pt x="21518" y="7825"/>
                </a:cubicBezTo>
                <a:cubicBezTo>
                  <a:pt x="21563" y="7968"/>
                  <a:pt x="21527" y="8039"/>
                  <a:pt x="21403" y="8111"/>
                </a:cubicBezTo>
                <a:cubicBezTo>
                  <a:pt x="20797" y="8414"/>
                  <a:pt x="20210" y="8743"/>
                  <a:pt x="19595" y="9020"/>
                </a:cubicBezTo>
                <a:cubicBezTo>
                  <a:pt x="19186" y="9207"/>
                  <a:pt x="18714" y="9216"/>
                  <a:pt x="18278" y="9323"/>
                </a:cubicBezTo>
                <a:cubicBezTo>
                  <a:pt x="18171" y="9349"/>
                  <a:pt x="18055" y="9367"/>
                  <a:pt x="17948" y="9385"/>
                </a:cubicBezTo>
                <a:cubicBezTo>
                  <a:pt x="17530" y="9474"/>
                  <a:pt x="17503" y="9474"/>
                  <a:pt x="17565" y="9893"/>
                </a:cubicBezTo>
                <a:cubicBezTo>
                  <a:pt x="17672" y="10561"/>
                  <a:pt x="17628" y="11221"/>
                  <a:pt x="17539" y="11889"/>
                </a:cubicBezTo>
                <a:cubicBezTo>
                  <a:pt x="17512" y="12076"/>
                  <a:pt x="17592" y="12121"/>
                  <a:pt x="17743" y="12147"/>
                </a:cubicBezTo>
                <a:cubicBezTo>
                  <a:pt x="18260" y="12245"/>
                  <a:pt x="18776" y="12352"/>
                  <a:pt x="19293" y="12450"/>
                </a:cubicBezTo>
                <a:cubicBezTo>
                  <a:pt x="19444" y="12477"/>
                  <a:pt x="19578" y="12530"/>
                  <a:pt x="19711" y="12593"/>
                </a:cubicBezTo>
                <a:cubicBezTo>
                  <a:pt x="20254" y="12878"/>
                  <a:pt x="20806" y="13163"/>
                  <a:pt x="21358" y="13430"/>
                </a:cubicBezTo>
                <a:cubicBezTo>
                  <a:pt x="21518" y="13511"/>
                  <a:pt x="21563" y="13591"/>
                  <a:pt x="21510" y="13778"/>
                </a:cubicBezTo>
                <a:cubicBezTo>
                  <a:pt x="21251" y="14642"/>
                  <a:pt x="20904" y="15462"/>
                  <a:pt x="20477" y="16264"/>
                </a:cubicBezTo>
                <a:cubicBezTo>
                  <a:pt x="20397" y="16416"/>
                  <a:pt x="20317" y="16469"/>
                  <a:pt x="20147" y="16407"/>
                </a:cubicBezTo>
                <a:cubicBezTo>
                  <a:pt x="19542" y="16202"/>
                  <a:pt x="18936" y="16006"/>
                  <a:pt x="18331" y="15810"/>
                </a:cubicBezTo>
                <a:cubicBezTo>
                  <a:pt x="18206" y="15774"/>
                  <a:pt x="18100" y="15712"/>
                  <a:pt x="17993" y="15640"/>
                </a:cubicBezTo>
                <a:cubicBezTo>
                  <a:pt x="17539" y="15337"/>
                  <a:pt x="17076" y="15034"/>
                  <a:pt x="16622" y="14723"/>
                </a:cubicBezTo>
                <a:cubicBezTo>
                  <a:pt x="16506" y="14642"/>
                  <a:pt x="16435" y="14651"/>
                  <a:pt x="16346" y="14767"/>
                </a:cubicBezTo>
                <a:cubicBezTo>
                  <a:pt x="15900" y="15373"/>
                  <a:pt x="15375" y="15908"/>
                  <a:pt x="14770" y="16353"/>
                </a:cubicBezTo>
                <a:cubicBezTo>
                  <a:pt x="14627" y="16460"/>
                  <a:pt x="14636" y="16549"/>
                  <a:pt x="14734" y="16683"/>
                </a:cubicBezTo>
                <a:cubicBezTo>
                  <a:pt x="14957" y="16995"/>
                  <a:pt x="15144" y="17316"/>
                  <a:pt x="15366" y="17627"/>
                </a:cubicBezTo>
                <a:cubicBezTo>
                  <a:pt x="15642" y="18011"/>
                  <a:pt x="15838" y="18429"/>
                  <a:pt x="15963" y="18884"/>
                </a:cubicBezTo>
                <a:cubicBezTo>
                  <a:pt x="16087" y="19329"/>
                  <a:pt x="16239" y="19757"/>
                  <a:pt x="16390" y="20194"/>
                </a:cubicBezTo>
                <a:cubicBezTo>
                  <a:pt x="16435" y="20327"/>
                  <a:pt x="16408" y="20408"/>
                  <a:pt x="16274" y="20479"/>
                </a:cubicBezTo>
                <a:cubicBezTo>
                  <a:pt x="15455" y="20924"/>
                  <a:pt x="14600" y="21281"/>
                  <a:pt x="13710" y="21539"/>
                </a:cubicBezTo>
                <a:cubicBezTo>
                  <a:pt x="13577" y="21575"/>
                  <a:pt x="13505" y="21557"/>
                  <a:pt x="13443" y="21432"/>
                </a:cubicBezTo>
                <a:cubicBezTo>
                  <a:pt x="13131" y="20818"/>
                  <a:pt x="12811" y="20203"/>
                  <a:pt x="12508" y="19588"/>
                </a:cubicBezTo>
                <a:cubicBezTo>
                  <a:pt x="12428" y="19436"/>
                  <a:pt x="12428" y="19258"/>
                  <a:pt x="12392" y="19089"/>
                </a:cubicBezTo>
                <a:cubicBezTo>
                  <a:pt x="12303" y="18661"/>
                  <a:pt x="12223" y="18233"/>
                  <a:pt x="12134" y="17806"/>
                </a:cubicBezTo>
                <a:cubicBezTo>
                  <a:pt x="12090" y="17538"/>
                  <a:pt x="12099" y="17538"/>
                  <a:pt x="11840" y="17547"/>
                </a:cubicBezTo>
                <a:close/>
                <a:moveTo>
                  <a:pt x="10772" y="13662"/>
                </a:moveTo>
                <a:cubicBezTo>
                  <a:pt x="12428" y="13618"/>
                  <a:pt x="13657" y="12379"/>
                  <a:pt x="13648" y="10775"/>
                </a:cubicBezTo>
                <a:cubicBezTo>
                  <a:pt x="13639" y="9135"/>
                  <a:pt x="12383" y="7906"/>
                  <a:pt x="10772" y="7915"/>
                </a:cubicBezTo>
                <a:cubicBezTo>
                  <a:pt x="9151" y="7915"/>
                  <a:pt x="7905" y="9162"/>
                  <a:pt x="7905" y="10784"/>
                </a:cubicBezTo>
                <a:cubicBezTo>
                  <a:pt x="7905" y="12406"/>
                  <a:pt x="9160" y="13618"/>
                  <a:pt x="10772" y="1366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grpSp>
        <p:nvGrpSpPr>
          <p:cNvPr id="2027" name="Group 4"/>
          <p:cNvGrpSpPr/>
          <p:nvPr/>
        </p:nvGrpSpPr>
        <p:grpSpPr>
          <a:xfrm>
            <a:off x="10060970" y="2659624"/>
            <a:ext cx="1767092" cy="1679829"/>
            <a:chOff x="0" y="0"/>
            <a:chExt cx="1325317" cy="1259870"/>
          </a:xfrm>
        </p:grpSpPr>
        <p:sp>
          <p:nvSpPr>
            <p:cNvPr id="2023" name="Freeform: Shape 33"/>
            <p:cNvSpPr/>
            <p:nvPr/>
          </p:nvSpPr>
          <p:spPr>
            <a:xfrm rot="2159485">
              <a:off x="96342" y="96013"/>
              <a:ext cx="484382" cy="48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26" name="Group 34"/>
            <p:cNvGrpSpPr/>
            <p:nvPr/>
          </p:nvGrpSpPr>
          <p:grpSpPr>
            <a:xfrm>
              <a:off x="292039" y="226182"/>
              <a:ext cx="1033279" cy="1033689"/>
              <a:chOff x="0" y="0"/>
              <a:chExt cx="1033277" cy="1033687"/>
            </a:xfrm>
          </p:grpSpPr>
          <p:sp>
            <p:nvSpPr>
              <p:cNvPr id="2024" name="Freeform: Shape 35"/>
              <p:cNvSpPr/>
              <p:nvPr/>
            </p:nvSpPr>
            <p:spPr>
              <a:xfrm rot="2159485">
                <a:off x="147146" y="146426"/>
                <a:ext cx="738986" cy="740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40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25" name="Freeform: Shape 36"/>
              <p:cNvSpPr/>
              <p:nvPr/>
            </p:nvSpPr>
            <p:spPr>
              <a:xfrm rot="2159485">
                <a:off x="343009" y="341911"/>
                <a:ext cx="348351" cy="34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sp>
        <p:nvSpPr>
          <p:cNvPr id="2028" name="Freeform: Shape 5"/>
          <p:cNvSpPr/>
          <p:nvPr/>
        </p:nvSpPr>
        <p:spPr>
          <a:xfrm>
            <a:off x="8967752" y="3381940"/>
            <a:ext cx="936901" cy="933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5" extrusionOk="0">
                <a:moveTo>
                  <a:pt x="11145" y="21575"/>
                </a:moveTo>
                <a:cubicBezTo>
                  <a:pt x="10959" y="21575"/>
                  <a:pt x="10773" y="21575"/>
                  <a:pt x="10581" y="21575"/>
                </a:cubicBezTo>
                <a:cubicBezTo>
                  <a:pt x="10461" y="21533"/>
                  <a:pt x="10395" y="21443"/>
                  <a:pt x="10359" y="21323"/>
                </a:cubicBezTo>
                <a:cubicBezTo>
                  <a:pt x="10156" y="20698"/>
                  <a:pt x="9946" y="20073"/>
                  <a:pt x="9742" y="19447"/>
                </a:cubicBezTo>
                <a:cubicBezTo>
                  <a:pt x="9694" y="19303"/>
                  <a:pt x="9598" y="19213"/>
                  <a:pt x="9448" y="19183"/>
                </a:cubicBezTo>
                <a:cubicBezTo>
                  <a:pt x="9130" y="19111"/>
                  <a:pt x="8807" y="19045"/>
                  <a:pt x="8489" y="18967"/>
                </a:cubicBezTo>
                <a:cubicBezTo>
                  <a:pt x="8321" y="18925"/>
                  <a:pt x="8183" y="18967"/>
                  <a:pt x="8063" y="19093"/>
                </a:cubicBezTo>
                <a:cubicBezTo>
                  <a:pt x="7602" y="19574"/>
                  <a:pt x="7128" y="20042"/>
                  <a:pt x="6660" y="20517"/>
                </a:cubicBezTo>
                <a:cubicBezTo>
                  <a:pt x="6553" y="20625"/>
                  <a:pt x="6427" y="20649"/>
                  <a:pt x="6301" y="20577"/>
                </a:cubicBezTo>
                <a:cubicBezTo>
                  <a:pt x="5797" y="20295"/>
                  <a:pt x="5300" y="20012"/>
                  <a:pt x="4796" y="19730"/>
                </a:cubicBezTo>
                <a:cubicBezTo>
                  <a:pt x="4622" y="19634"/>
                  <a:pt x="4580" y="19532"/>
                  <a:pt x="4628" y="19345"/>
                </a:cubicBezTo>
                <a:cubicBezTo>
                  <a:pt x="4790" y="18696"/>
                  <a:pt x="4958" y="18053"/>
                  <a:pt x="5120" y="17404"/>
                </a:cubicBezTo>
                <a:cubicBezTo>
                  <a:pt x="5156" y="17266"/>
                  <a:pt x="5132" y="17140"/>
                  <a:pt x="5030" y="17031"/>
                </a:cubicBezTo>
                <a:cubicBezTo>
                  <a:pt x="4790" y="16779"/>
                  <a:pt x="4544" y="16527"/>
                  <a:pt x="4304" y="16274"/>
                </a:cubicBezTo>
                <a:cubicBezTo>
                  <a:pt x="4208" y="16172"/>
                  <a:pt x="4089" y="16142"/>
                  <a:pt x="3957" y="16172"/>
                </a:cubicBezTo>
                <a:cubicBezTo>
                  <a:pt x="3837" y="16196"/>
                  <a:pt x="3723" y="16226"/>
                  <a:pt x="3609" y="16250"/>
                </a:cubicBezTo>
                <a:cubicBezTo>
                  <a:pt x="3063" y="16370"/>
                  <a:pt x="2524" y="16497"/>
                  <a:pt x="1978" y="16617"/>
                </a:cubicBezTo>
                <a:cubicBezTo>
                  <a:pt x="1828" y="16653"/>
                  <a:pt x="1709" y="16599"/>
                  <a:pt x="1643" y="16466"/>
                </a:cubicBezTo>
                <a:cubicBezTo>
                  <a:pt x="1367" y="15938"/>
                  <a:pt x="1097" y="15403"/>
                  <a:pt x="821" y="14874"/>
                </a:cubicBezTo>
                <a:cubicBezTo>
                  <a:pt x="761" y="14754"/>
                  <a:pt x="785" y="14621"/>
                  <a:pt x="881" y="14531"/>
                </a:cubicBezTo>
                <a:cubicBezTo>
                  <a:pt x="1385" y="14062"/>
                  <a:pt x="1894" y="13588"/>
                  <a:pt x="2398" y="13119"/>
                </a:cubicBezTo>
                <a:cubicBezTo>
                  <a:pt x="2500" y="13029"/>
                  <a:pt x="2536" y="12909"/>
                  <a:pt x="2518" y="12776"/>
                </a:cubicBezTo>
                <a:cubicBezTo>
                  <a:pt x="2458" y="12452"/>
                  <a:pt x="2398" y="12121"/>
                  <a:pt x="2338" y="11797"/>
                </a:cubicBezTo>
                <a:cubicBezTo>
                  <a:pt x="2314" y="11658"/>
                  <a:pt x="2236" y="11568"/>
                  <a:pt x="2104" y="11520"/>
                </a:cubicBezTo>
                <a:cubicBezTo>
                  <a:pt x="1661" y="11358"/>
                  <a:pt x="1217" y="11196"/>
                  <a:pt x="779" y="11033"/>
                </a:cubicBezTo>
                <a:cubicBezTo>
                  <a:pt x="522" y="10937"/>
                  <a:pt x="258" y="10853"/>
                  <a:pt x="0" y="10739"/>
                </a:cubicBezTo>
                <a:cubicBezTo>
                  <a:pt x="0" y="10625"/>
                  <a:pt x="0" y="10517"/>
                  <a:pt x="0" y="10402"/>
                </a:cubicBezTo>
                <a:cubicBezTo>
                  <a:pt x="18" y="10204"/>
                  <a:pt x="36" y="10012"/>
                  <a:pt x="54" y="9813"/>
                </a:cubicBezTo>
                <a:cubicBezTo>
                  <a:pt x="90" y="9429"/>
                  <a:pt x="144" y="9044"/>
                  <a:pt x="204" y="8665"/>
                </a:cubicBezTo>
                <a:cubicBezTo>
                  <a:pt x="222" y="8539"/>
                  <a:pt x="312" y="8449"/>
                  <a:pt x="444" y="8425"/>
                </a:cubicBezTo>
                <a:cubicBezTo>
                  <a:pt x="1127" y="8299"/>
                  <a:pt x="1804" y="8179"/>
                  <a:pt x="2488" y="8052"/>
                </a:cubicBezTo>
                <a:cubicBezTo>
                  <a:pt x="2632" y="8028"/>
                  <a:pt x="2728" y="7950"/>
                  <a:pt x="2788" y="7818"/>
                </a:cubicBezTo>
                <a:cubicBezTo>
                  <a:pt x="2890" y="7566"/>
                  <a:pt x="2998" y="7313"/>
                  <a:pt x="3099" y="7067"/>
                </a:cubicBezTo>
                <a:cubicBezTo>
                  <a:pt x="3165" y="6911"/>
                  <a:pt x="3147" y="6778"/>
                  <a:pt x="3045" y="6640"/>
                </a:cubicBezTo>
                <a:cubicBezTo>
                  <a:pt x="2644" y="6117"/>
                  <a:pt x="2248" y="5588"/>
                  <a:pt x="1852" y="5065"/>
                </a:cubicBezTo>
                <a:cubicBezTo>
                  <a:pt x="1751" y="4927"/>
                  <a:pt x="1751" y="4807"/>
                  <a:pt x="1858" y="4675"/>
                </a:cubicBezTo>
                <a:cubicBezTo>
                  <a:pt x="2242" y="4194"/>
                  <a:pt x="2626" y="3719"/>
                  <a:pt x="3015" y="3238"/>
                </a:cubicBezTo>
                <a:cubicBezTo>
                  <a:pt x="3141" y="3088"/>
                  <a:pt x="3243" y="3058"/>
                  <a:pt x="3423" y="3130"/>
                </a:cubicBezTo>
                <a:cubicBezTo>
                  <a:pt x="4053" y="3395"/>
                  <a:pt x="4682" y="3653"/>
                  <a:pt x="5318" y="3918"/>
                </a:cubicBezTo>
                <a:cubicBezTo>
                  <a:pt x="5443" y="3972"/>
                  <a:pt x="5569" y="3966"/>
                  <a:pt x="5683" y="3888"/>
                </a:cubicBezTo>
                <a:cubicBezTo>
                  <a:pt x="5887" y="3749"/>
                  <a:pt x="6085" y="3611"/>
                  <a:pt x="6283" y="3473"/>
                </a:cubicBezTo>
                <a:cubicBezTo>
                  <a:pt x="6379" y="3407"/>
                  <a:pt x="6427" y="3311"/>
                  <a:pt x="6427" y="3190"/>
                </a:cubicBezTo>
                <a:cubicBezTo>
                  <a:pt x="6427" y="3118"/>
                  <a:pt x="6421" y="3046"/>
                  <a:pt x="6415" y="2980"/>
                </a:cubicBezTo>
                <a:cubicBezTo>
                  <a:pt x="6391" y="2667"/>
                  <a:pt x="6367" y="2361"/>
                  <a:pt x="6343" y="2048"/>
                </a:cubicBezTo>
                <a:cubicBezTo>
                  <a:pt x="6319" y="1736"/>
                  <a:pt x="6295" y="1429"/>
                  <a:pt x="6271" y="1117"/>
                </a:cubicBezTo>
                <a:cubicBezTo>
                  <a:pt x="6259" y="973"/>
                  <a:pt x="6331" y="858"/>
                  <a:pt x="6469" y="810"/>
                </a:cubicBezTo>
                <a:cubicBezTo>
                  <a:pt x="7086" y="600"/>
                  <a:pt x="7704" y="390"/>
                  <a:pt x="8321" y="185"/>
                </a:cubicBezTo>
                <a:cubicBezTo>
                  <a:pt x="8363" y="173"/>
                  <a:pt x="8399" y="167"/>
                  <a:pt x="8441" y="167"/>
                </a:cubicBezTo>
                <a:cubicBezTo>
                  <a:pt x="8555" y="173"/>
                  <a:pt x="8627" y="245"/>
                  <a:pt x="8693" y="336"/>
                </a:cubicBezTo>
                <a:cubicBezTo>
                  <a:pt x="9076" y="895"/>
                  <a:pt x="9466" y="1453"/>
                  <a:pt x="9850" y="2012"/>
                </a:cubicBezTo>
                <a:cubicBezTo>
                  <a:pt x="9940" y="2139"/>
                  <a:pt x="10060" y="2199"/>
                  <a:pt x="10209" y="2187"/>
                </a:cubicBezTo>
                <a:cubicBezTo>
                  <a:pt x="10413" y="2169"/>
                  <a:pt x="10623" y="2163"/>
                  <a:pt x="10827" y="2163"/>
                </a:cubicBezTo>
                <a:cubicBezTo>
                  <a:pt x="10911" y="2163"/>
                  <a:pt x="10971" y="2133"/>
                  <a:pt x="11019" y="2066"/>
                </a:cubicBezTo>
                <a:cubicBezTo>
                  <a:pt x="11043" y="2036"/>
                  <a:pt x="11067" y="2000"/>
                  <a:pt x="11085" y="1970"/>
                </a:cubicBezTo>
                <a:cubicBezTo>
                  <a:pt x="11187" y="1784"/>
                  <a:pt x="11283" y="1598"/>
                  <a:pt x="11385" y="1417"/>
                </a:cubicBezTo>
                <a:cubicBezTo>
                  <a:pt x="11606" y="997"/>
                  <a:pt x="11834" y="582"/>
                  <a:pt x="12056" y="161"/>
                </a:cubicBezTo>
                <a:cubicBezTo>
                  <a:pt x="12128" y="29"/>
                  <a:pt x="12242" y="-25"/>
                  <a:pt x="12392" y="11"/>
                </a:cubicBezTo>
                <a:cubicBezTo>
                  <a:pt x="13039" y="167"/>
                  <a:pt x="13687" y="318"/>
                  <a:pt x="14334" y="474"/>
                </a:cubicBezTo>
                <a:cubicBezTo>
                  <a:pt x="14472" y="510"/>
                  <a:pt x="14556" y="612"/>
                  <a:pt x="14562" y="756"/>
                </a:cubicBezTo>
                <a:cubicBezTo>
                  <a:pt x="14568" y="834"/>
                  <a:pt x="14568" y="913"/>
                  <a:pt x="14574" y="991"/>
                </a:cubicBezTo>
                <a:cubicBezTo>
                  <a:pt x="14592" y="1478"/>
                  <a:pt x="14604" y="1964"/>
                  <a:pt x="14622" y="2445"/>
                </a:cubicBezTo>
                <a:cubicBezTo>
                  <a:pt x="14628" y="2577"/>
                  <a:pt x="14634" y="2716"/>
                  <a:pt x="14640" y="2848"/>
                </a:cubicBezTo>
                <a:cubicBezTo>
                  <a:pt x="14646" y="2980"/>
                  <a:pt x="14712" y="3082"/>
                  <a:pt x="14826" y="3148"/>
                </a:cubicBezTo>
                <a:cubicBezTo>
                  <a:pt x="14970" y="3232"/>
                  <a:pt x="15119" y="3311"/>
                  <a:pt x="15263" y="3401"/>
                </a:cubicBezTo>
                <a:cubicBezTo>
                  <a:pt x="15407" y="3485"/>
                  <a:pt x="15539" y="3479"/>
                  <a:pt x="15683" y="3401"/>
                </a:cubicBezTo>
                <a:cubicBezTo>
                  <a:pt x="16276" y="3070"/>
                  <a:pt x="16864" y="2740"/>
                  <a:pt x="17457" y="2409"/>
                </a:cubicBezTo>
                <a:cubicBezTo>
                  <a:pt x="17595" y="2331"/>
                  <a:pt x="17727" y="2355"/>
                  <a:pt x="17835" y="2463"/>
                </a:cubicBezTo>
                <a:cubicBezTo>
                  <a:pt x="18297" y="2932"/>
                  <a:pt x="18752" y="3407"/>
                  <a:pt x="19214" y="3876"/>
                </a:cubicBezTo>
                <a:cubicBezTo>
                  <a:pt x="19334" y="4002"/>
                  <a:pt x="19352" y="4116"/>
                  <a:pt x="19262" y="4266"/>
                </a:cubicBezTo>
                <a:cubicBezTo>
                  <a:pt x="18920" y="4849"/>
                  <a:pt x="18573" y="5426"/>
                  <a:pt x="18231" y="6009"/>
                </a:cubicBezTo>
                <a:cubicBezTo>
                  <a:pt x="18153" y="6141"/>
                  <a:pt x="18147" y="6280"/>
                  <a:pt x="18225" y="6412"/>
                </a:cubicBezTo>
                <a:cubicBezTo>
                  <a:pt x="18315" y="6574"/>
                  <a:pt x="18399" y="6736"/>
                  <a:pt x="18489" y="6899"/>
                </a:cubicBezTo>
                <a:cubicBezTo>
                  <a:pt x="18555" y="7019"/>
                  <a:pt x="18656" y="7085"/>
                  <a:pt x="18794" y="7091"/>
                </a:cubicBezTo>
                <a:cubicBezTo>
                  <a:pt x="19022" y="7109"/>
                  <a:pt x="19256" y="7121"/>
                  <a:pt x="19484" y="7139"/>
                </a:cubicBezTo>
                <a:cubicBezTo>
                  <a:pt x="19951" y="7169"/>
                  <a:pt x="20419" y="7199"/>
                  <a:pt x="20887" y="7229"/>
                </a:cubicBezTo>
                <a:cubicBezTo>
                  <a:pt x="21018" y="7235"/>
                  <a:pt x="21126" y="7325"/>
                  <a:pt x="21156" y="7457"/>
                </a:cubicBezTo>
                <a:cubicBezTo>
                  <a:pt x="21300" y="8107"/>
                  <a:pt x="21438" y="8762"/>
                  <a:pt x="21582" y="9417"/>
                </a:cubicBezTo>
                <a:cubicBezTo>
                  <a:pt x="21600" y="9507"/>
                  <a:pt x="21576" y="9585"/>
                  <a:pt x="21516" y="9657"/>
                </a:cubicBezTo>
                <a:cubicBezTo>
                  <a:pt x="21486" y="9693"/>
                  <a:pt x="21438" y="9717"/>
                  <a:pt x="21396" y="9741"/>
                </a:cubicBezTo>
                <a:cubicBezTo>
                  <a:pt x="20797" y="10042"/>
                  <a:pt x="20197" y="10342"/>
                  <a:pt x="19592" y="10643"/>
                </a:cubicBezTo>
                <a:cubicBezTo>
                  <a:pt x="19466" y="10709"/>
                  <a:pt x="19394" y="10805"/>
                  <a:pt x="19388" y="10949"/>
                </a:cubicBezTo>
                <a:cubicBezTo>
                  <a:pt x="19376" y="11178"/>
                  <a:pt x="19358" y="11400"/>
                  <a:pt x="19346" y="11628"/>
                </a:cubicBezTo>
                <a:cubicBezTo>
                  <a:pt x="19340" y="11761"/>
                  <a:pt x="19388" y="11875"/>
                  <a:pt x="19502" y="11953"/>
                </a:cubicBezTo>
                <a:cubicBezTo>
                  <a:pt x="20059" y="12362"/>
                  <a:pt x="20611" y="12776"/>
                  <a:pt x="21168" y="13185"/>
                </a:cubicBezTo>
                <a:cubicBezTo>
                  <a:pt x="21300" y="13281"/>
                  <a:pt x="21342" y="13401"/>
                  <a:pt x="21282" y="13558"/>
                </a:cubicBezTo>
                <a:cubicBezTo>
                  <a:pt x="21180" y="13840"/>
                  <a:pt x="21078" y="14123"/>
                  <a:pt x="20977" y="14405"/>
                </a:cubicBezTo>
                <a:cubicBezTo>
                  <a:pt x="20863" y="14718"/>
                  <a:pt x="20749" y="15036"/>
                  <a:pt x="20629" y="15349"/>
                </a:cubicBezTo>
                <a:cubicBezTo>
                  <a:pt x="20581" y="15481"/>
                  <a:pt x="20467" y="15553"/>
                  <a:pt x="20335" y="15541"/>
                </a:cubicBezTo>
                <a:cubicBezTo>
                  <a:pt x="20083" y="15517"/>
                  <a:pt x="19837" y="15487"/>
                  <a:pt x="19586" y="15463"/>
                </a:cubicBezTo>
                <a:cubicBezTo>
                  <a:pt x="19154" y="15415"/>
                  <a:pt x="18722" y="15367"/>
                  <a:pt x="18291" y="15325"/>
                </a:cubicBezTo>
                <a:cubicBezTo>
                  <a:pt x="18153" y="15313"/>
                  <a:pt x="18045" y="15361"/>
                  <a:pt x="17961" y="15475"/>
                </a:cubicBezTo>
                <a:cubicBezTo>
                  <a:pt x="17805" y="15685"/>
                  <a:pt x="17655" y="15902"/>
                  <a:pt x="17493" y="16112"/>
                </a:cubicBezTo>
                <a:cubicBezTo>
                  <a:pt x="17398" y="16238"/>
                  <a:pt x="17386" y="16370"/>
                  <a:pt x="17439" y="16515"/>
                </a:cubicBezTo>
                <a:cubicBezTo>
                  <a:pt x="17679" y="17152"/>
                  <a:pt x="17925" y="17789"/>
                  <a:pt x="18165" y="18426"/>
                </a:cubicBezTo>
                <a:cubicBezTo>
                  <a:pt x="18231" y="18594"/>
                  <a:pt x="18195" y="18708"/>
                  <a:pt x="18057" y="18816"/>
                </a:cubicBezTo>
                <a:cubicBezTo>
                  <a:pt x="17577" y="19177"/>
                  <a:pt x="17104" y="19544"/>
                  <a:pt x="16624" y="19904"/>
                </a:cubicBezTo>
                <a:cubicBezTo>
                  <a:pt x="16486" y="20006"/>
                  <a:pt x="16366" y="20006"/>
                  <a:pt x="16234" y="19898"/>
                </a:cubicBezTo>
                <a:cubicBezTo>
                  <a:pt x="15719" y="19484"/>
                  <a:pt x="15197" y="19063"/>
                  <a:pt x="14682" y="18642"/>
                </a:cubicBezTo>
                <a:cubicBezTo>
                  <a:pt x="14568" y="18552"/>
                  <a:pt x="14448" y="18522"/>
                  <a:pt x="14316" y="18570"/>
                </a:cubicBezTo>
                <a:cubicBezTo>
                  <a:pt x="14010" y="18684"/>
                  <a:pt x="13705" y="18798"/>
                  <a:pt x="13405" y="18919"/>
                </a:cubicBezTo>
                <a:cubicBezTo>
                  <a:pt x="13285" y="18967"/>
                  <a:pt x="13213" y="19057"/>
                  <a:pt x="13183" y="19183"/>
                </a:cubicBezTo>
                <a:cubicBezTo>
                  <a:pt x="13141" y="19381"/>
                  <a:pt x="13099" y="19586"/>
                  <a:pt x="13057" y="19784"/>
                </a:cubicBezTo>
                <a:cubicBezTo>
                  <a:pt x="12955" y="20265"/>
                  <a:pt x="12859" y="20740"/>
                  <a:pt x="12757" y="21220"/>
                </a:cubicBezTo>
                <a:cubicBezTo>
                  <a:pt x="12727" y="21359"/>
                  <a:pt x="12643" y="21443"/>
                  <a:pt x="12506" y="21461"/>
                </a:cubicBezTo>
                <a:cubicBezTo>
                  <a:pt x="12188" y="21503"/>
                  <a:pt x="11870" y="21533"/>
                  <a:pt x="11552" y="21563"/>
                </a:cubicBezTo>
                <a:cubicBezTo>
                  <a:pt x="11397" y="21551"/>
                  <a:pt x="11271" y="21563"/>
                  <a:pt x="11145" y="21575"/>
                </a:cubicBezTo>
                <a:close/>
                <a:moveTo>
                  <a:pt x="10791" y="4452"/>
                </a:moveTo>
                <a:cubicBezTo>
                  <a:pt x="7362" y="4446"/>
                  <a:pt x="4508" y="7217"/>
                  <a:pt x="4496" y="10739"/>
                </a:cubicBezTo>
                <a:cubicBezTo>
                  <a:pt x="4484" y="14243"/>
                  <a:pt x="7290" y="17061"/>
                  <a:pt x="10767" y="17073"/>
                </a:cubicBezTo>
                <a:cubicBezTo>
                  <a:pt x="14280" y="17086"/>
                  <a:pt x="17080" y="14243"/>
                  <a:pt x="17086" y="10769"/>
                </a:cubicBezTo>
                <a:cubicBezTo>
                  <a:pt x="17086" y="7283"/>
                  <a:pt x="14268" y="4446"/>
                  <a:pt x="10791" y="445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29" name="Freeform: Shape 6"/>
          <p:cNvSpPr/>
          <p:nvPr/>
        </p:nvSpPr>
        <p:spPr>
          <a:xfrm>
            <a:off x="3024122" y="1688319"/>
            <a:ext cx="1052836" cy="1071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0" extrusionOk="0">
                <a:moveTo>
                  <a:pt x="10993" y="3"/>
                </a:moveTo>
                <a:cubicBezTo>
                  <a:pt x="11341" y="28"/>
                  <a:pt x="11696" y="54"/>
                  <a:pt x="12057" y="73"/>
                </a:cubicBezTo>
                <a:cubicBezTo>
                  <a:pt x="12173" y="79"/>
                  <a:pt x="12205" y="136"/>
                  <a:pt x="12237" y="231"/>
                </a:cubicBezTo>
                <a:cubicBezTo>
                  <a:pt x="12431" y="808"/>
                  <a:pt x="12321" y="1378"/>
                  <a:pt x="12218" y="1949"/>
                </a:cubicBezTo>
                <a:cubicBezTo>
                  <a:pt x="12179" y="2171"/>
                  <a:pt x="12147" y="2399"/>
                  <a:pt x="12108" y="2621"/>
                </a:cubicBezTo>
                <a:cubicBezTo>
                  <a:pt x="12089" y="2735"/>
                  <a:pt x="12121" y="2798"/>
                  <a:pt x="12244" y="2823"/>
                </a:cubicBezTo>
                <a:cubicBezTo>
                  <a:pt x="12979" y="2957"/>
                  <a:pt x="13688" y="3191"/>
                  <a:pt x="14365" y="3502"/>
                </a:cubicBezTo>
                <a:cubicBezTo>
                  <a:pt x="14481" y="3552"/>
                  <a:pt x="14526" y="3514"/>
                  <a:pt x="14578" y="3419"/>
                </a:cubicBezTo>
                <a:cubicBezTo>
                  <a:pt x="14758" y="3058"/>
                  <a:pt x="14965" y="2709"/>
                  <a:pt x="15126" y="2342"/>
                </a:cubicBezTo>
                <a:cubicBezTo>
                  <a:pt x="15274" y="2006"/>
                  <a:pt x="15506" y="1746"/>
                  <a:pt x="15783" y="1511"/>
                </a:cubicBezTo>
                <a:cubicBezTo>
                  <a:pt x="16028" y="1302"/>
                  <a:pt x="16022" y="1309"/>
                  <a:pt x="16299" y="1467"/>
                </a:cubicBezTo>
                <a:cubicBezTo>
                  <a:pt x="16989" y="1860"/>
                  <a:pt x="17615" y="2342"/>
                  <a:pt x="18221" y="2849"/>
                </a:cubicBezTo>
                <a:cubicBezTo>
                  <a:pt x="18311" y="2925"/>
                  <a:pt x="18337" y="2995"/>
                  <a:pt x="18272" y="3090"/>
                </a:cubicBezTo>
                <a:cubicBezTo>
                  <a:pt x="18266" y="3096"/>
                  <a:pt x="18259" y="3109"/>
                  <a:pt x="18259" y="3121"/>
                </a:cubicBezTo>
                <a:cubicBezTo>
                  <a:pt x="18098" y="3578"/>
                  <a:pt x="17808" y="3939"/>
                  <a:pt x="17447" y="4262"/>
                </a:cubicBezTo>
                <a:cubicBezTo>
                  <a:pt x="17189" y="4484"/>
                  <a:pt x="16957" y="4738"/>
                  <a:pt x="16712" y="4972"/>
                </a:cubicBezTo>
                <a:cubicBezTo>
                  <a:pt x="16647" y="5035"/>
                  <a:pt x="16628" y="5080"/>
                  <a:pt x="16699" y="5156"/>
                </a:cubicBezTo>
                <a:cubicBezTo>
                  <a:pt x="16841" y="5308"/>
                  <a:pt x="16963" y="5473"/>
                  <a:pt x="17112" y="5625"/>
                </a:cubicBezTo>
                <a:cubicBezTo>
                  <a:pt x="17492" y="6018"/>
                  <a:pt x="17744" y="6493"/>
                  <a:pt x="18027" y="6943"/>
                </a:cubicBezTo>
                <a:cubicBezTo>
                  <a:pt x="18098" y="7057"/>
                  <a:pt x="18156" y="7076"/>
                  <a:pt x="18279" y="7013"/>
                </a:cubicBezTo>
                <a:cubicBezTo>
                  <a:pt x="18737" y="6778"/>
                  <a:pt x="19194" y="6550"/>
                  <a:pt x="19659" y="6322"/>
                </a:cubicBezTo>
                <a:cubicBezTo>
                  <a:pt x="19962" y="6176"/>
                  <a:pt x="20297" y="6202"/>
                  <a:pt x="20619" y="6157"/>
                </a:cubicBezTo>
                <a:cubicBezTo>
                  <a:pt x="20690" y="6145"/>
                  <a:pt x="20722" y="6208"/>
                  <a:pt x="20742" y="6259"/>
                </a:cubicBezTo>
                <a:cubicBezTo>
                  <a:pt x="21090" y="7051"/>
                  <a:pt x="21367" y="7869"/>
                  <a:pt x="21554" y="8711"/>
                </a:cubicBezTo>
                <a:cubicBezTo>
                  <a:pt x="21574" y="8800"/>
                  <a:pt x="21541" y="8851"/>
                  <a:pt x="21464" y="8889"/>
                </a:cubicBezTo>
                <a:cubicBezTo>
                  <a:pt x="21271" y="8990"/>
                  <a:pt x="21077" y="9098"/>
                  <a:pt x="20884" y="9199"/>
                </a:cubicBezTo>
                <a:cubicBezTo>
                  <a:pt x="20677" y="9307"/>
                  <a:pt x="20445" y="9301"/>
                  <a:pt x="20226" y="9339"/>
                </a:cubicBezTo>
                <a:cubicBezTo>
                  <a:pt x="19858" y="9402"/>
                  <a:pt x="19484" y="9459"/>
                  <a:pt x="19111" y="9510"/>
                </a:cubicBezTo>
                <a:cubicBezTo>
                  <a:pt x="18962" y="9529"/>
                  <a:pt x="18924" y="9592"/>
                  <a:pt x="18936" y="9726"/>
                </a:cubicBezTo>
                <a:cubicBezTo>
                  <a:pt x="18962" y="9992"/>
                  <a:pt x="18975" y="10264"/>
                  <a:pt x="19007" y="10530"/>
                </a:cubicBezTo>
                <a:cubicBezTo>
                  <a:pt x="19052" y="10930"/>
                  <a:pt x="18982" y="11323"/>
                  <a:pt x="18949" y="11716"/>
                </a:cubicBezTo>
                <a:cubicBezTo>
                  <a:pt x="18924" y="12039"/>
                  <a:pt x="18911" y="12039"/>
                  <a:pt x="19227" y="12083"/>
                </a:cubicBezTo>
                <a:cubicBezTo>
                  <a:pt x="19704" y="12159"/>
                  <a:pt x="20181" y="12229"/>
                  <a:pt x="20658" y="12305"/>
                </a:cubicBezTo>
                <a:cubicBezTo>
                  <a:pt x="20884" y="12343"/>
                  <a:pt x="21058" y="12483"/>
                  <a:pt x="21251" y="12584"/>
                </a:cubicBezTo>
                <a:cubicBezTo>
                  <a:pt x="21580" y="12755"/>
                  <a:pt x="21567" y="12761"/>
                  <a:pt x="21490" y="13116"/>
                </a:cubicBezTo>
                <a:cubicBezTo>
                  <a:pt x="21322" y="13864"/>
                  <a:pt x="21058" y="14574"/>
                  <a:pt x="20761" y="15278"/>
                </a:cubicBezTo>
                <a:cubicBezTo>
                  <a:pt x="20710" y="15398"/>
                  <a:pt x="20639" y="15430"/>
                  <a:pt x="20516" y="15417"/>
                </a:cubicBezTo>
                <a:cubicBezTo>
                  <a:pt x="20071" y="15379"/>
                  <a:pt x="19652" y="15290"/>
                  <a:pt x="19265" y="15062"/>
                </a:cubicBezTo>
                <a:cubicBezTo>
                  <a:pt x="18943" y="14872"/>
                  <a:pt x="18595" y="14726"/>
                  <a:pt x="18266" y="14549"/>
                </a:cubicBezTo>
                <a:cubicBezTo>
                  <a:pt x="18169" y="14498"/>
                  <a:pt x="18105" y="14498"/>
                  <a:pt x="18047" y="14606"/>
                </a:cubicBezTo>
                <a:cubicBezTo>
                  <a:pt x="17686" y="15252"/>
                  <a:pt x="17247" y="15848"/>
                  <a:pt x="16738" y="16380"/>
                </a:cubicBezTo>
                <a:cubicBezTo>
                  <a:pt x="16647" y="16476"/>
                  <a:pt x="16647" y="16533"/>
                  <a:pt x="16744" y="16621"/>
                </a:cubicBezTo>
                <a:cubicBezTo>
                  <a:pt x="17125" y="16983"/>
                  <a:pt x="17505" y="17350"/>
                  <a:pt x="17873" y="17730"/>
                </a:cubicBezTo>
                <a:cubicBezTo>
                  <a:pt x="18098" y="17965"/>
                  <a:pt x="18169" y="18288"/>
                  <a:pt x="18317" y="18567"/>
                </a:cubicBezTo>
                <a:cubicBezTo>
                  <a:pt x="18343" y="18618"/>
                  <a:pt x="18298" y="18656"/>
                  <a:pt x="18259" y="18688"/>
                </a:cubicBezTo>
                <a:cubicBezTo>
                  <a:pt x="17595" y="19264"/>
                  <a:pt x="16892" y="19778"/>
                  <a:pt x="16125" y="20209"/>
                </a:cubicBezTo>
                <a:cubicBezTo>
                  <a:pt x="16054" y="20253"/>
                  <a:pt x="16003" y="20247"/>
                  <a:pt x="15938" y="20190"/>
                </a:cubicBezTo>
                <a:cubicBezTo>
                  <a:pt x="15584" y="19892"/>
                  <a:pt x="15268" y="19575"/>
                  <a:pt x="15087" y="19138"/>
                </a:cubicBezTo>
                <a:cubicBezTo>
                  <a:pt x="14945" y="18795"/>
                  <a:pt x="14745" y="18478"/>
                  <a:pt x="14584" y="18149"/>
                </a:cubicBezTo>
                <a:cubicBezTo>
                  <a:pt x="14533" y="18047"/>
                  <a:pt x="14481" y="18022"/>
                  <a:pt x="14371" y="18066"/>
                </a:cubicBezTo>
                <a:cubicBezTo>
                  <a:pt x="13701" y="18377"/>
                  <a:pt x="12998" y="18605"/>
                  <a:pt x="12263" y="18745"/>
                </a:cubicBezTo>
                <a:cubicBezTo>
                  <a:pt x="12121" y="18770"/>
                  <a:pt x="12095" y="18846"/>
                  <a:pt x="12121" y="18966"/>
                </a:cubicBezTo>
                <a:cubicBezTo>
                  <a:pt x="12205" y="19454"/>
                  <a:pt x="12282" y="19942"/>
                  <a:pt x="12360" y="20437"/>
                </a:cubicBezTo>
                <a:cubicBezTo>
                  <a:pt x="12411" y="20779"/>
                  <a:pt x="12276" y="21090"/>
                  <a:pt x="12224" y="21419"/>
                </a:cubicBezTo>
                <a:cubicBezTo>
                  <a:pt x="12211" y="21489"/>
                  <a:pt x="12140" y="21489"/>
                  <a:pt x="12082" y="21495"/>
                </a:cubicBezTo>
                <a:cubicBezTo>
                  <a:pt x="11212" y="21584"/>
                  <a:pt x="10348" y="21578"/>
                  <a:pt x="9478" y="21495"/>
                </a:cubicBezTo>
                <a:cubicBezTo>
                  <a:pt x="9368" y="21483"/>
                  <a:pt x="9349" y="21426"/>
                  <a:pt x="9316" y="21337"/>
                </a:cubicBezTo>
                <a:cubicBezTo>
                  <a:pt x="9123" y="20766"/>
                  <a:pt x="9226" y="20202"/>
                  <a:pt x="9336" y="19632"/>
                </a:cubicBezTo>
                <a:cubicBezTo>
                  <a:pt x="9374" y="19410"/>
                  <a:pt x="9407" y="19182"/>
                  <a:pt x="9452" y="18960"/>
                </a:cubicBezTo>
                <a:cubicBezTo>
                  <a:pt x="9478" y="18833"/>
                  <a:pt x="9439" y="18764"/>
                  <a:pt x="9303" y="18738"/>
                </a:cubicBezTo>
                <a:cubicBezTo>
                  <a:pt x="8568" y="18605"/>
                  <a:pt x="7872" y="18377"/>
                  <a:pt x="7195" y="18060"/>
                </a:cubicBezTo>
                <a:cubicBezTo>
                  <a:pt x="7098" y="18016"/>
                  <a:pt x="7047" y="18028"/>
                  <a:pt x="6995" y="18130"/>
                </a:cubicBezTo>
                <a:cubicBezTo>
                  <a:pt x="6769" y="18580"/>
                  <a:pt x="6531" y="19023"/>
                  <a:pt x="6305" y="19473"/>
                </a:cubicBezTo>
                <a:cubicBezTo>
                  <a:pt x="6144" y="19790"/>
                  <a:pt x="5835" y="19974"/>
                  <a:pt x="5590" y="20215"/>
                </a:cubicBezTo>
                <a:cubicBezTo>
                  <a:pt x="5532" y="20272"/>
                  <a:pt x="5480" y="20221"/>
                  <a:pt x="5428" y="20190"/>
                </a:cubicBezTo>
                <a:cubicBezTo>
                  <a:pt x="4803" y="19809"/>
                  <a:pt x="4177" y="19429"/>
                  <a:pt x="3629" y="18941"/>
                </a:cubicBezTo>
                <a:cubicBezTo>
                  <a:pt x="3533" y="18852"/>
                  <a:pt x="3423" y="18770"/>
                  <a:pt x="3320" y="18688"/>
                </a:cubicBezTo>
                <a:cubicBezTo>
                  <a:pt x="3249" y="18630"/>
                  <a:pt x="3243" y="18580"/>
                  <a:pt x="3275" y="18497"/>
                </a:cubicBezTo>
                <a:cubicBezTo>
                  <a:pt x="3455" y="18085"/>
                  <a:pt x="3662" y="17692"/>
                  <a:pt x="4023" y="17388"/>
                </a:cubicBezTo>
                <a:cubicBezTo>
                  <a:pt x="4313" y="17147"/>
                  <a:pt x="4564" y="16862"/>
                  <a:pt x="4835" y="16596"/>
                </a:cubicBezTo>
                <a:cubicBezTo>
                  <a:pt x="4913" y="16526"/>
                  <a:pt x="4925" y="16476"/>
                  <a:pt x="4848" y="16387"/>
                </a:cubicBezTo>
                <a:cubicBezTo>
                  <a:pt x="4706" y="16235"/>
                  <a:pt x="4584" y="16070"/>
                  <a:pt x="4435" y="15918"/>
                </a:cubicBezTo>
                <a:cubicBezTo>
                  <a:pt x="4061" y="15531"/>
                  <a:pt x="3816" y="15056"/>
                  <a:pt x="3533" y="14612"/>
                </a:cubicBezTo>
                <a:cubicBezTo>
                  <a:pt x="3462" y="14498"/>
                  <a:pt x="3404" y="14479"/>
                  <a:pt x="3281" y="14542"/>
                </a:cubicBezTo>
                <a:cubicBezTo>
                  <a:pt x="2823" y="14777"/>
                  <a:pt x="2366" y="15005"/>
                  <a:pt x="1901" y="15233"/>
                </a:cubicBezTo>
                <a:cubicBezTo>
                  <a:pt x="1598" y="15385"/>
                  <a:pt x="1263" y="15354"/>
                  <a:pt x="941" y="15398"/>
                </a:cubicBezTo>
                <a:cubicBezTo>
                  <a:pt x="870" y="15411"/>
                  <a:pt x="838" y="15354"/>
                  <a:pt x="818" y="15297"/>
                </a:cubicBezTo>
                <a:cubicBezTo>
                  <a:pt x="470" y="14504"/>
                  <a:pt x="193" y="13687"/>
                  <a:pt x="6" y="12844"/>
                </a:cubicBezTo>
                <a:cubicBezTo>
                  <a:pt x="-14" y="12755"/>
                  <a:pt x="19" y="12704"/>
                  <a:pt x="96" y="12666"/>
                </a:cubicBezTo>
                <a:cubicBezTo>
                  <a:pt x="289" y="12565"/>
                  <a:pt x="483" y="12457"/>
                  <a:pt x="676" y="12356"/>
                </a:cubicBezTo>
                <a:cubicBezTo>
                  <a:pt x="883" y="12248"/>
                  <a:pt x="1115" y="12254"/>
                  <a:pt x="1334" y="12216"/>
                </a:cubicBezTo>
                <a:cubicBezTo>
                  <a:pt x="1708" y="12153"/>
                  <a:pt x="2088" y="12090"/>
                  <a:pt x="2462" y="12039"/>
                </a:cubicBezTo>
                <a:cubicBezTo>
                  <a:pt x="2591" y="12020"/>
                  <a:pt x="2630" y="11963"/>
                  <a:pt x="2617" y="11842"/>
                </a:cubicBezTo>
                <a:cubicBezTo>
                  <a:pt x="2591" y="11570"/>
                  <a:pt x="2578" y="11297"/>
                  <a:pt x="2546" y="11025"/>
                </a:cubicBezTo>
                <a:cubicBezTo>
                  <a:pt x="2501" y="10626"/>
                  <a:pt x="2572" y="10233"/>
                  <a:pt x="2604" y="9840"/>
                </a:cubicBezTo>
                <a:cubicBezTo>
                  <a:pt x="2630" y="9516"/>
                  <a:pt x="2643" y="9516"/>
                  <a:pt x="2314" y="9466"/>
                </a:cubicBezTo>
                <a:cubicBezTo>
                  <a:pt x="1850" y="9390"/>
                  <a:pt x="1379" y="9320"/>
                  <a:pt x="915" y="9250"/>
                </a:cubicBezTo>
                <a:cubicBezTo>
                  <a:pt x="683" y="9219"/>
                  <a:pt x="502" y="9073"/>
                  <a:pt x="309" y="8971"/>
                </a:cubicBezTo>
                <a:cubicBezTo>
                  <a:pt x="-20" y="8794"/>
                  <a:pt x="-7" y="8794"/>
                  <a:pt x="70" y="8439"/>
                </a:cubicBezTo>
                <a:cubicBezTo>
                  <a:pt x="238" y="7691"/>
                  <a:pt x="502" y="6981"/>
                  <a:pt x="799" y="6278"/>
                </a:cubicBezTo>
                <a:cubicBezTo>
                  <a:pt x="850" y="6157"/>
                  <a:pt x="915" y="6126"/>
                  <a:pt x="1044" y="6138"/>
                </a:cubicBezTo>
                <a:cubicBezTo>
                  <a:pt x="1489" y="6176"/>
                  <a:pt x="1908" y="6265"/>
                  <a:pt x="2295" y="6493"/>
                </a:cubicBezTo>
                <a:cubicBezTo>
                  <a:pt x="2611" y="6677"/>
                  <a:pt x="2952" y="6823"/>
                  <a:pt x="3281" y="6994"/>
                </a:cubicBezTo>
                <a:cubicBezTo>
                  <a:pt x="3391" y="7051"/>
                  <a:pt x="3462" y="7051"/>
                  <a:pt x="3526" y="6930"/>
                </a:cubicBezTo>
                <a:cubicBezTo>
                  <a:pt x="3887" y="6284"/>
                  <a:pt x="4326" y="5695"/>
                  <a:pt x="4835" y="5156"/>
                </a:cubicBezTo>
                <a:cubicBezTo>
                  <a:pt x="4919" y="5067"/>
                  <a:pt x="4913" y="5023"/>
                  <a:pt x="4829" y="4940"/>
                </a:cubicBezTo>
                <a:cubicBezTo>
                  <a:pt x="4448" y="4573"/>
                  <a:pt x="4068" y="4205"/>
                  <a:pt x="3700" y="3831"/>
                </a:cubicBezTo>
                <a:cubicBezTo>
                  <a:pt x="3468" y="3597"/>
                  <a:pt x="3397" y="3267"/>
                  <a:pt x="3249" y="2982"/>
                </a:cubicBezTo>
                <a:cubicBezTo>
                  <a:pt x="3223" y="2931"/>
                  <a:pt x="3268" y="2893"/>
                  <a:pt x="3307" y="2861"/>
                </a:cubicBezTo>
                <a:cubicBezTo>
                  <a:pt x="3971" y="2285"/>
                  <a:pt x="4674" y="1771"/>
                  <a:pt x="5441" y="1340"/>
                </a:cubicBezTo>
                <a:cubicBezTo>
                  <a:pt x="5512" y="1296"/>
                  <a:pt x="5564" y="1302"/>
                  <a:pt x="5628" y="1359"/>
                </a:cubicBezTo>
                <a:cubicBezTo>
                  <a:pt x="5983" y="1657"/>
                  <a:pt x="6299" y="1974"/>
                  <a:pt x="6479" y="2411"/>
                </a:cubicBezTo>
                <a:cubicBezTo>
                  <a:pt x="6628" y="2754"/>
                  <a:pt x="6821" y="3077"/>
                  <a:pt x="6995" y="3413"/>
                </a:cubicBezTo>
                <a:cubicBezTo>
                  <a:pt x="7040" y="3502"/>
                  <a:pt x="7085" y="3527"/>
                  <a:pt x="7182" y="3483"/>
                </a:cubicBezTo>
                <a:cubicBezTo>
                  <a:pt x="7866" y="3166"/>
                  <a:pt x="8575" y="2931"/>
                  <a:pt x="9323" y="2798"/>
                </a:cubicBezTo>
                <a:cubicBezTo>
                  <a:pt x="9452" y="2773"/>
                  <a:pt x="9471" y="2703"/>
                  <a:pt x="9452" y="2595"/>
                </a:cubicBezTo>
                <a:cubicBezTo>
                  <a:pt x="9368" y="2107"/>
                  <a:pt x="9291" y="1613"/>
                  <a:pt x="9213" y="1125"/>
                </a:cubicBezTo>
                <a:cubicBezTo>
                  <a:pt x="9155" y="776"/>
                  <a:pt x="9291" y="459"/>
                  <a:pt x="9349" y="130"/>
                </a:cubicBezTo>
                <a:cubicBezTo>
                  <a:pt x="9361" y="66"/>
                  <a:pt x="9420" y="54"/>
                  <a:pt x="9478" y="54"/>
                </a:cubicBezTo>
                <a:cubicBezTo>
                  <a:pt x="9968" y="54"/>
                  <a:pt x="10471" y="-16"/>
                  <a:pt x="10993" y="3"/>
                </a:cubicBezTo>
                <a:close/>
                <a:moveTo>
                  <a:pt x="10767" y="17319"/>
                </a:moveTo>
                <a:cubicBezTo>
                  <a:pt x="14442" y="17287"/>
                  <a:pt x="17395" y="14447"/>
                  <a:pt x="17402" y="10803"/>
                </a:cubicBezTo>
                <a:cubicBezTo>
                  <a:pt x="17408" y="7197"/>
                  <a:pt x="14500" y="4288"/>
                  <a:pt x="10780" y="4281"/>
                </a:cubicBezTo>
                <a:cubicBezTo>
                  <a:pt x="7098" y="4275"/>
                  <a:pt x="4139" y="7146"/>
                  <a:pt x="4139" y="10803"/>
                </a:cubicBezTo>
                <a:cubicBezTo>
                  <a:pt x="4139" y="14416"/>
                  <a:pt x="7073" y="17280"/>
                  <a:pt x="10767" y="17319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30" name="Freeform: Shape 7"/>
          <p:cNvSpPr/>
          <p:nvPr/>
        </p:nvSpPr>
        <p:spPr>
          <a:xfrm>
            <a:off x="11118870" y="220249"/>
            <a:ext cx="857071" cy="857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56" extrusionOk="0">
                <a:moveTo>
                  <a:pt x="11840" y="17547"/>
                </a:moveTo>
                <a:cubicBezTo>
                  <a:pt x="11119" y="17699"/>
                  <a:pt x="10389" y="17645"/>
                  <a:pt x="9668" y="17547"/>
                </a:cubicBezTo>
                <a:cubicBezTo>
                  <a:pt x="9499" y="17529"/>
                  <a:pt x="9445" y="17583"/>
                  <a:pt x="9419" y="17734"/>
                </a:cubicBezTo>
                <a:cubicBezTo>
                  <a:pt x="9356" y="18091"/>
                  <a:pt x="9267" y="18447"/>
                  <a:pt x="9214" y="18804"/>
                </a:cubicBezTo>
                <a:cubicBezTo>
                  <a:pt x="9143" y="19303"/>
                  <a:pt x="8964" y="19757"/>
                  <a:pt x="8724" y="20203"/>
                </a:cubicBezTo>
                <a:cubicBezTo>
                  <a:pt x="8502" y="20595"/>
                  <a:pt x="8306" y="21005"/>
                  <a:pt x="8101" y="21415"/>
                </a:cubicBezTo>
                <a:cubicBezTo>
                  <a:pt x="8039" y="21548"/>
                  <a:pt x="7958" y="21575"/>
                  <a:pt x="7816" y="21530"/>
                </a:cubicBezTo>
                <a:cubicBezTo>
                  <a:pt x="6934" y="21263"/>
                  <a:pt x="6089" y="20916"/>
                  <a:pt x="5270" y="20479"/>
                </a:cubicBezTo>
                <a:cubicBezTo>
                  <a:pt x="5127" y="20408"/>
                  <a:pt x="5100" y="20327"/>
                  <a:pt x="5145" y="20176"/>
                </a:cubicBezTo>
                <a:cubicBezTo>
                  <a:pt x="5359" y="19552"/>
                  <a:pt x="5554" y="18920"/>
                  <a:pt x="5759" y="18296"/>
                </a:cubicBezTo>
                <a:cubicBezTo>
                  <a:pt x="5795" y="18198"/>
                  <a:pt x="5848" y="18109"/>
                  <a:pt x="5902" y="18020"/>
                </a:cubicBezTo>
                <a:cubicBezTo>
                  <a:pt x="6213" y="17556"/>
                  <a:pt x="6516" y="17093"/>
                  <a:pt x="6828" y="16629"/>
                </a:cubicBezTo>
                <a:cubicBezTo>
                  <a:pt x="6899" y="16523"/>
                  <a:pt x="6899" y="16451"/>
                  <a:pt x="6792" y="16371"/>
                </a:cubicBezTo>
                <a:cubicBezTo>
                  <a:pt x="6160" y="15917"/>
                  <a:pt x="5626" y="15364"/>
                  <a:pt x="5163" y="14740"/>
                </a:cubicBezTo>
                <a:cubicBezTo>
                  <a:pt x="5091" y="14642"/>
                  <a:pt x="5020" y="14642"/>
                  <a:pt x="4922" y="14705"/>
                </a:cubicBezTo>
                <a:cubicBezTo>
                  <a:pt x="4611" y="14919"/>
                  <a:pt x="4281" y="15115"/>
                  <a:pt x="3979" y="15337"/>
                </a:cubicBezTo>
                <a:cubicBezTo>
                  <a:pt x="3551" y="15658"/>
                  <a:pt x="3079" y="15863"/>
                  <a:pt x="2563" y="16006"/>
                </a:cubicBezTo>
                <a:cubicBezTo>
                  <a:pt x="2153" y="16122"/>
                  <a:pt x="1753" y="16264"/>
                  <a:pt x="1361" y="16398"/>
                </a:cubicBezTo>
                <a:cubicBezTo>
                  <a:pt x="1227" y="16442"/>
                  <a:pt x="1147" y="16416"/>
                  <a:pt x="1076" y="16282"/>
                </a:cubicBezTo>
                <a:cubicBezTo>
                  <a:pt x="631" y="15462"/>
                  <a:pt x="275" y="14607"/>
                  <a:pt x="16" y="13716"/>
                </a:cubicBezTo>
                <a:cubicBezTo>
                  <a:pt x="-19" y="13582"/>
                  <a:pt x="-1" y="13511"/>
                  <a:pt x="123" y="13448"/>
                </a:cubicBezTo>
                <a:cubicBezTo>
                  <a:pt x="738" y="13136"/>
                  <a:pt x="1343" y="12798"/>
                  <a:pt x="1975" y="12522"/>
                </a:cubicBezTo>
                <a:cubicBezTo>
                  <a:pt x="2376" y="12343"/>
                  <a:pt x="2839" y="12334"/>
                  <a:pt x="3275" y="12236"/>
                </a:cubicBezTo>
                <a:cubicBezTo>
                  <a:pt x="3453" y="12192"/>
                  <a:pt x="3640" y="12165"/>
                  <a:pt x="3818" y="12129"/>
                </a:cubicBezTo>
                <a:cubicBezTo>
                  <a:pt x="3952" y="12103"/>
                  <a:pt x="4023" y="12058"/>
                  <a:pt x="3996" y="11898"/>
                </a:cubicBezTo>
                <a:cubicBezTo>
                  <a:pt x="3952" y="11568"/>
                  <a:pt x="3916" y="11238"/>
                  <a:pt x="3898" y="10900"/>
                </a:cubicBezTo>
                <a:cubicBezTo>
                  <a:pt x="3881" y="10481"/>
                  <a:pt x="3961" y="10071"/>
                  <a:pt x="3996" y="9661"/>
                </a:cubicBezTo>
                <a:cubicBezTo>
                  <a:pt x="4014" y="9492"/>
                  <a:pt x="3952" y="9438"/>
                  <a:pt x="3809" y="9412"/>
                </a:cubicBezTo>
                <a:cubicBezTo>
                  <a:pt x="3533" y="9367"/>
                  <a:pt x="3257" y="9287"/>
                  <a:pt x="2981" y="9251"/>
                </a:cubicBezTo>
                <a:cubicBezTo>
                  <a:pt x="2046" y="9162"/>
                  <a:pt x="1281" y="8672"/>
                  <a:pt x="479" y="8262"/>
                </a:cubicBezTo>
                <a:cubicBezTo>
                  <a:pt x="-37" y="8004"/>
                  <a:pt x="-19" y="8004"/>
                  <a:pt x="141" y="7451"/>
                </a:cubicBezTo>
                <a:cubicBezTo>
                  <a:pt x="364" y="6685"/>
                  <a:pt x="720" y="5972"/>
                  <a:pt x="1076" y="5268"/>
                </a:cubicBezTo>
                <a:cubicBezTo>
                  <a:pt x="1147" y="5125"/>
                  <a:pt x="1227" y="5099"/>
                  <a:pt x="1379" y="5143"/>
                </a:cubicBezTo>
                <a:cubicBezTo>
                  <a:pt x="2002" y="5357"/>
                  <a:pt x="2634" y="5553"/>
                  <a:pt x="3257" y="5758"/>
                </a:cubicBezTo>
                <a:cubicBezTo>
                  <a:pt x="3355" y="5794"/>
                  <a:pt x="3444" y="5847"/>
                  <a:pt x="3533" y="5901"/>
                </a:cubicBezTo>
                <a:cubicBezTo>
                  <a:pt x="3996" y="6213"/>
                  <a:pt x="4459" y="6516"/>
                  <a:pt x="4922" y="6827"/>
                </a:cubicBezTo>
                <a:cubicBezTo>
                  <a:pt x="5029" y="6899"/>
                  <a:pt x="5100" y="6899"/>
                  <a:pt x="5180" y="6792"/>
                </a:cubicBezTo>
                <a:cubicBezTo>
                  <a:pt x="5635" y="6168"/>
                  <a:pt x="6169" y="5633"/>
                  <a:pt x="6792" y="5179"/>
                </a:cubicBezTo>
                <a:cubicBezTo>
                  <a:pt x="6908" y="5090"/>
                  <a:pt x="6899" y="5019"/>
                  <a:pt x="6828" y="4903"/>
                </a:cubicBezTo>
                <a:cubicBezTo>
                  <a:pt x="6578" y="4546"/>
                  <a:pt x="6347" y="4172"/>
                  <a:pt x="6098" y="3816"/>
                </a:cubicBezTo>
                <a:cubicBezTo>
                  <a:pt x="5875" y="3504"/>
                  <a:pt x="5724" y="3165"/>
                  <a:pt x="5617" y="2800"/>
                </a:cubicBezTo>
                <a:cubicBezTo>
                  <a:pt x="5483" y="2336"/>
                  <a:pt x="5332" y="1882"/>
                  <a:pt x="5172" y="1427"/>
                </a:cubicBezTo>
                <a:cubicBezTo>
                  <a:pt x="5109" y="1249"/>
                  <a:pt x="5136" y="1151"/>
                  <a:pt x="5314" y="1062"/>
                </a:cubicBezTo>
                <a:cubicBezTo>
                  <a:pt x="6106" y="643"/>
                  <a:pt x="6934" y="296"/>
                  <a:pt x="7798" y="37"/>
                </a:cubicBezTo>
                <a:cubicBezTo>
                  <a:pt x="7958" y="-7"/>
                  <a:pt x="8039" y="11"/>
                  <a:pt x="8119" y="162"/>
                </a:cubicBezTo>
                <a:cubicBezTo>
                  <a:pt x="8412" y="750"/>
                  <a:pt x="8724" y="1338"/>
                  <a:pt x="9009" y="1926"/>
                </a:cubicBezTo>
                <a:cubicBezTo>
                  <a:pt x="9178" y="2283"/>
                  <a:pt x="9187" y="2693"/>
                  <a:pt x="9276" y="3067"/>
                </a:cubicBezTo>
                <a:cubicBezTo>
                  <a:pt x="9338" y="3326"/>
                  <a:pt x="9383" y="3593"/>
                  <a:pt x="9436" y="3851"/>
                </a:cubicBezTo>
                <a:cubicBezTo>
                  <a:pt x="9463" y="3976"/>
                  <a:pt x="9508" y="4021"/>
                  <a:pt x="9650" y="4003"/>
                </a:cubicBezTo>
                <a:cubicBezTo>
                  <a:pt x="10398" y="3896"/>
                  <a:pt x="11137" y="3887"/>
                  <a:pt x="11885" y="4003"/>
                </a:cubicBezTo>
                <a:cubicBezTo>
                  <a:pt x="12063" y="4029"/>
                  <a:pt x="12116" y="3967"/>
                  <a:pt x="12152" y="3807"/>
                </a:cubicBezTo>
                <a:cubicBezTo>
                  <a:pt x="12214" y="3441"/>
                  <a:pt x="12312" y="3085"/>
                  <a:pt x="12366" y="2711"/>
                </a:cubicBezTo>
                <a:cubicBezTo>
                  <a:pt x="12437" y="2229"/>
                  <a:pt x="12606" y="1793"/>
                  <a:pt x="12829" y="1374"/>
                </a:cubicBezTo>
                <a:cubicBezTo>
                  <a:pt x="13051" y="973"/>
                  <a:pt x="13256" y="554"/>
                  <a:pt x="13461" y="144"/>
                </a:cubicBezTo>
                <a:cubicBezTo>
                  <a:pt x="13532" y="2"/>
                  <a:pt x="13603" y="-25"/>
                  <a:pt x="13755" y="20"/>
                </a:cubicBezTo>
                <a:cubicBezTo>
                  <a:pt x="14636" y="287"/>
                  <a:pt x="15482" y="634"/>
                  <a:pt x="16292" y="1080"/>
                </a:cubicBezTo>
                <a:cubicBezTo>
                  <a:pt x="16426" y="1151"/>
                  <a:pt x="16461" y="1223"/>
                  <a:pt x="16408" y="1365"/>
                </a:cubicBezTo>
                <a:cubicBezTo>
                  <a:pt x="16194" y="1998"/>
                  <a:pt x="15998" y="2639"/>
                  <a:pt x="15785" y="3272"/>
                </a:cubicBezTo>
                <a:cubicBezTo>
                  <a:pt x="15749" y="3370"/>
                  <a:pt x="15696" y="3459"/>
                  <a:pt x="15642" y="3548"/>
                </a:cubicBezTo>
                <a:cubicBezTo>
                  <a:pt x="15339" y="4003"/>
                  <a:pt x="15037" y="4466"/>
                  <a:pt x="14725" y="4921"/>
                </a:cubicBezTo>
                <a:cubicBezTo>
                  <a:pt x="14645" y="5036"/>
                  <a:pt x="14654" y="5117"/>
                  <a:pt x="14761" y="5197"/>
                </a:cubicBezTo>
                <a:cubicBezTo>
                  <a:pt x="15384" y="5651"/>
                  <a:pt x="15918" y="6195"/>
                  <a:pt x="16372" y="6810"/>
                </a:cubicBezTo>
                <a:cubicBezTo>
                  <a:pt x="16452" y="6926"/>
                  <a:pt x="16524" y="6917"/>
                  <a:pt x="16630" y="6845"/>
                </a:cubicBezTo>
                <a:cubicBezTo>
                  <a:pt x="16933" y="6640"/>
                  <a:pt x="17245" y="6453"/>
                  <a:pt x="17530" y="6230"/>
                </a:cubicBezTo>
                <a:cubicBezTo>
                  <a:pt x="17966" y="5901"/>
                  <a:pt x="18456" y="5687"/>
                  <a:pt x="18981" y="5535"/>
                </a:cubicBezTo>
                <a:cubicBezTo>
                  <a:pt x="19382" y="5428"/>
                  <a:pt x="19773" y="5286"/>
                  <a:pt x="20165" y="5152"/>
                </a:cubicBezTo>
                <a:cubicBezTo>
                  <a:pt x="20317" y="5099"/>
                  <a:pt x="20388" y="5134"/>
                  <a:pt x="20468" y="5277"/>
                </a:cubicBezTo>
                <a:cubicBezTo>
                  <a:pt x="20904" y="6088"/>
                  <a:pt x="21260" y="6934"/>
                  <a:pt x="21518" y="7825"/>
                </a:cubicBezTo>
                <a:cubicBezTo>
                  <a:pt x="21563" y="7968"/>
                  <a:pt x="21527" y="8039"/>
                  <a:pt x="21403" y="8111"/>
                </a:cubicBezTo>
                <a:cubicBezTo>
                  <a:pt x="20797" y="8414"/>
                  <a:pt x="20210" y="8743"/>
                  <a:pt x="19595" y="9020"/>
                </a:cubicBezTo>
                <a:cubicBezTo>
                  <a:pt x="19186" y="9207"/>
                  <a:pt x="18714" y="9216"/>
                  <a:pt x="18278" y="9323"/>
                </a:cubicBezTo>
                <a:cubicBezTo>
                  <a:pt x="18171" y="9349"/>
                  <a:pt x="18055" y="9367"/>
                  <a:pt x="17948" y="9385"/>
                </a:cubicBezTo>
                <a:cubicBezTo>
                  <a:pt x="17530" y="9474"/>
                  <a:pt x="17503" y="9474"/>
                  <a:pt x="17565" y="9893"/>
                </a:cubicBezTo>
                <a:cubicBezTo>
                  <a:pt x="17672" y="10561"/>
                  <a:pt x="17628" y="11221"/>
                  <a:pt x="17539" y="11889"/>
                </a:cubicBezTo>
                <a:cubicBezTo>
                  <a:pt x="17512" y="12076"/>
                  <a:pt x="17592" y="12121"/>
                  <a:pt x="17743" y="12147"/>
                </a:cubicBezTo>
                <a:cubicBezTo>
                  <a:pt x="18260" y="12245"/>
                  <a:pt x="18776" y="12352"/>
                  <a:pt x="19293" y="12450"/>
                </a:cubicBezTo>
                <a:cubicBezTo>
                  <a:pt x="19444" y="12477"/>
                  <a:pt x="19578" y="12530"/>
                  <a:pt x="19711" y="12593"/>
                </a:cubicBezTo>
                <a:cubicBezTo>
                  <a:pt x="20254" y="12878"/>
                  <a:pt x="20806" y="13163"/>
                  <a:pt x="21358" y="13430"/>
                </a:cubicBezTo>
                <a:cubicBezTo>
                  <a:pt x="21518" y="13511"/>
                  <a:pt x="21563" y="13591"/>
                  <a:pt x="21510" y="13778"/>
                </a:cubicBezTo>
                <a:cubicBezTo>
                  <a:pt x="21251" y="14642"/>
                  <a:pt x="20904" y="15462"/>
                  <a:pt x="20477" y="16264"/>
                </a:cubicBezTo>
                <a:cubicBezTo>
                  <a:pt x="20397" y="16416"/>
                  <a:pt x="20317" y="16469"/>
                  <a:pt x="20147" y="16407"/>
                </a:cubicBezTo>
                <a:cubicBezTo>
                  <a:pt x="19542" y="16202"/>
                  <a:pt x="18936" y="16006"/>
                  <a:pt x="18331" y="15810"/>
                </a:cubicBezTo>
                <a:cubicBezTo>
                  <a:pt x="18206" y="15774"/>
                  <a:pt x="18100" y="15712"/>
                  <a:pt x="17993" y="15640"/>
                </a:cubicBezTo>
                <a:cubicBezTo>
                  <a:pt x="17539" y="15337"/>
                  <a:pt x="17076" y="15034"/>
                  <a:pt x="16622" y="14723"/>
                </a:cubicBezTo>
                <a:cubicBezTo>
                  <a:pt x="16506" y="14642"/>
                  <a:pt x="16435" y="14651"/>
                  <a:pt x="16346" y="14767"/>
                </a:cubicBezTo>
                <a:cubicBezTo>
                  <a:pt x="15900" y="15373"/>
                  <a:pt x="15375" y="15908"/>
                  <a:pt x="14770" y="16353"/>
                </a:cubicBezTo>
                <a:cubicBezTo>
                  <a:pt x="14627" y="16460"/>
                  <a:pt x="14636" y="16549"/>
                  <a:pt x="14734" y="16683"/>
                </a:cubicBezTo>
                <a:cubicBezTo>
                  <a:pt x="14957" y="16995"/>
                  <a:pt x="15144" y="17316"/>
                  <a:pt x="15366" y="17627"/>
                </a:cubicBezTo>
                <a:cubicBezTo>
                  <a:pt x="15642" y="18011"/>
                  <a:pt x="15838" y="18429"/>
                  <a:pt x="15963" y="18884"/>
                </a:cubicBezTo>
                <a:cubicBezTo>
                  <a:pt x="16087" y="19329"/>
                  <a:pt x="16239" y="19757"/>
                  <a:pt x="16390" y="20194"/>
                </a:cubicBezTo>
                <a:cubicBezTo>
                  <a:pt x="16435" y="20327"/>
                  <a:pt x="16408" y="20408"/>
                  <a:pt x="16274" y="20479"/>
                </a:cubicBezTo>
                <a:cubicBezTo>
                  <a:pt x="15455" y="20924"/>
                  <a:pt x="14600" y="21281"/>
                  <a:pt x="13710" y="21539"/>
                </a:cubicBezTo>
                <a:cubicBezTo>
                  <a:pt x="13577" y="21575"/>
                  <a:pt x="13505" y="21557"/>
                  <a:pt x="13443" y="21432"/>
                </a:cubicBezTo>
                <a:cubicBezTo>
                  <a:pt x="13131" y="20818"/>
                  <a:pt x="12811" y="20203"/>
                  <a:pt x="12508" y="19588"/>
                </a:cubicBezTo>
                <a:cubicBezTo>
                  <a:pt x="12428" y="19436"/>
                  <a:pt x="12428" y="19258"/>
                  <a:pt x="12392" y="19089"/>
                </a:cubicBezTo>
                <a:cubicBezTo>
                  <a:pt x="12303" y="18661"/>
                  <a:pt x="12223" y="18233"/>
                  <a:pt x="12134" y="17806"/>
                </a:cubicBezTo>
                <a:cubicBezTo>
                  <a:pt x="12090" y="17538"/>
                  <a:pt x="12099" y="17538"/>
                  <a:pt x="11840" y="17547"/>
                </a:cubicBezTo>
                <a:close/>
                <a:moveTo>
                  <a:pt x="10772" y="13662"/>
                </a:moveTo>
                <a:cubicBezTo>
                  <a:pt x="12428" y="13618"/>
                  <a:pt x="13657" y="12379"/>
                  <a:pt x="13648" y="10775"/>
                </a:cubicBezTo>
                <a:cubicBezTo>
                  <a:pt x="13639" y="9135"/>
                  <a:pt x="12383" y="7906"/>
                  <a:pt x="10772" y="7915"/>
                </a:cubicBezTo>
                <a:cubicBezTo>
                  <a:pt x="9151" y="7915"/>
                  <a:pt x="7905" y="9162"/>
                  <a:pt x="7905" y="10784"/>
                </a:cubicBezTo>
                <a:cubicBezTo>
                  <a:pt x="7905" y="12406"/>
                  <a:pt x="9160" y="13618"/>
                  <a:pt x="10772" y="1366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grpSp>
        <p:nvGrpSpPr>
          <p:cNvPr id="2036" name="Group 8"/>
          <p:cNvGrpSpPr/>
          <p:nvPr/>
        </p:nvGrpSpPr>
        <p:grpSpPr>
          <a:xfrm>
            <a:off x="3971178" y="230954"/>
            <a:ext cx="3287473" cy="1728697"/>
            <a:chOff x="0" y="0"/>
            <a:chExt cx="2465604" cy="1296521"/>
          </a:xfrm>
        </p:grpSpPr>
        <p:sp>
          <p:nvSpPr>
            <p:cNvPr id="2031" name="Freeform: Shape 28"/>
            <p:cNvSpPr/>
            <p:nvPr/>
          </p:nvSpPr>
          <p:spPr>
            <a:xfrm rot="1212279">
              <a:off x="882626" y="85028"/>
              <a:ext cx="599359" cy="60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34" name="Group 29"/>
            <p:cNvGrpSpPr/>
            <p:nvPr/>
          </p:nvGrpSpPr>
          <p:grpSpPr>
            <a:xfrm>
              <a:off x="1290876" y="120437"/>
              <a:ext cx="1174729" cy="1176085"/>
              <a:chOff x="0" y="0"/>
              <a:chExt cx="1174727" cy="1176084"/>
            </a:xfrm>
          </p:grpSpPr>
          <p:sp>
            <p:nvSpPr>
              <p:cNvPr id="2032" name="Freeform: Shape 31"/>
              <p:cNvSpPr/>
              <p:nvPr/>
            </p:nvSpPr>
            <p:spPr>
              <a:xfrm rot="1212279">
                <a:off x="130165" y="129700"/>
                <a:ext cx="914397" cy="91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39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33" name="Freeform: Shape 32"/>
              <p:cNvSpPr/>
              <p:nvPr/>
            </p:nvSpPr>
            <p:spPr>
              <a:xfrm rot="1212279">
                <a:off x="372203" y="371443"/>
                <a:ext cx="431038" cy="43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  <p:sp>
          <p:nvSpPr>
            <p:cNvPr id="2035" name="Freeform: Shape 30"/>
            <p:cNvSpPr/>
            <p:nvPr/>
          </p:nvSpPr>
          <p:spPr>
            <a:xfrm rot="1212279">
              <a:off x="73175" y="91084"/>
              <a:ext cx="514519" cy="51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</p:grpSp>
      <p:grpSp>
        <p:nvGrpSpPr>
          <p:cNvPr id="2041" name="Group 9"/>
          <p:cNvGrpSpPr/>
          <p:nvPr/>
        </p:nvGrpSpPr>
        <p:grpSpPr>
          <a:xfrm>
            <a:off x="8507469" y="529601"/>
            <a:ext cx="2745332" cy="2475140"/>
            <a:chOff x="0" y="0"/>
            <a:chExt cx="2058997" cy="1856353"/>
          </a:xfrm>
        </p:grpSpPr>
        <p:sp>
          <p:nvSpPr>
            <p:cNvPr id="2037" name="Freeform: Shape 24"/>
            <p:cNvSpPr/>
            <p:nvPr/>
          </p:nvSpPr>
          <p:spPr>
            <a:xfrm>
              <a:off x="0" y="867984"/>
              <a:ext cx="989165" cy="98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40" name="Group 25"/>
            <p:cNvGrpSpPr/>
            <p:nvPr/>
          </p:nvGrpSpPr>
          <p:grpSpPr>
            <a:xfrm>
              <a:off x="679734" y="0"/>
              <a:ext cx="1379264" cy="1378362"/>
              <a:chOff x="0" y="0"/>
              <a:chExt cx="1379262" cy="1378361"/>
            </a:xfrm>
          </p:grpSpPr>
          <p:sp>
            <p:nvSpPr>
              <p:cNvPr id="2038" name="Freeform: Shape 26"/>
              <p:cNvSpPr/>
              <p:nvPr/>
            </p:nvSpPr>
            <p:spPr>
              <a:xfrm>
                <a:off x="0" y="-1"/>
                <a:ext cx="1379263" cy="137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39" name="Freeform: Shape 27"/>
              <p:cNvSpPr/>
              <p:nvPr/>
            </p:nvSpPr>
            <p:spPr>
              <a:xfrm>
                <a:off x="201190" y="199438"/>
                <a:ext cx="977956" cy="97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grpSp>
        <p:nvGrpSpPr>
          <p:cNvPr id="2046" name="Group 10"/>
          <p:cNvGrpSpPr/>
          <p:nvPr/>
        </p:nvGrpSpPr>
        <p:grpSpPr>
          <a:xfrm>
            <a:off x="7911455" y="4360115"/>
            <a:ext cx="1742896" cy="1729876"/>
            <a:chOff x="0" y="0"/>
            <a:chExt cx="1307170" cy="1297406"/>
          </a:xfrm>
        </p:grpSpPr>
        <p:sp>
          <p:nvSpPr>
            <p:cNvPr id="2042" name="Freeform: Shape 20"/>
            <p:cNvSpPr/>
            <p:nvPr/>
          </p:nvSpPr>
          <p:spPr>
            <a:xfrm rot="18655184">
              <a:off x="99770" y="712873"/>
              <a:ext cx="484382" cy="48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45" name="Group 21"/>
            <p:cNvGrpSpPr/>
            <p:nvPr/>
          </p:nvGrpSpPr>
          <p:grpSpPr>
            <a:xfrm>
              <a:off x="263340" y="0"/>
              <a:ext cx="1043831" cy="1043645"/>
              <a:chOff x="0" y="0"/>
              <a:chExt cx="1043830" cy="1043644"/>
            </a:xfrm>
          </p:grpSpPr>
          <p:sp>
            <p:nvSpPr>
              <p:cNvPr id="2043" name="Freeform: Shape 22"/>
              <p:cNvSpPr/>
              <p:nvPr/>
            </p:nvSpPr>
            <p:spPr>
              <a:xfrm rot="18655184">
                <a:off x="152423" y="151405"/>
                <a:ext cx="738985" cy="740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40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44" name="Freeform: Shape 23"/>
              <p:cNvSpPr/>
              <p:nvPr/>
            </p:nvSpPr>
            <p:spPr>
              <a:xfrm rot="18655184">
                <a:off x="346926" y="347136"/>
                <a:ext cx="348351" cy="34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grpSp>
        <p:nvGrpSpPr>
          <p:cNvPr id="2051" name="Group 11"/>
          <p:cNvGrpSpPr/>
          <p:nvPr/>
        </p:nvGrpSpPr>
        <p:grpSpPr>
          <a:xfrm>
            <a:off x="218786" y="4076953"/>
            <a:ext cx="2745332" cy="2475140"/>
            <a:chOff x="0" y="0"/>
            <a:chExt cx="2058997" cy="1856353"/>
          </a:xfrm>
        </p:grpSpPr>
        <p:sp>
          <p:nvSpPr>
            <p:cNvPr id="2047" name="Freeform: Shape 16"/>
            <p:cNvSpPr/>
            <p:nvPr/>
          </p:nvSpPr>
          <p:spPr>
            <a:xfrm>
              <a:off x="0" y="867984"/>
              <a:ext cx="989165" cy="98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50" name="Group 17"/>
            <p:cNvGrpSpPr/>
            <p:nvPr/>
          </p:nvGrpSpPr>
          <p:grpSpPr>
            <a:xfrm>
              <a:off x="679734" y="0"/>
              <a:ext cx="1379264" cy="1378362"/>
              <a:chOff x="0" y="0"/>
              <a:chExt cx="1379262" cy="1378361"/>
            </a:xfrm>
          </p:grpSpPr>
          <p:sp>
            <p:nvSpPr>
              <p:cNvPr id="2048" name="Freeform: Shape 18"/>
              <p:cNvSpPr/>
              <p:nvPr/>
            </p:nvSpPr>
            <p:spPr>
              <a:xfrm>
                <a:off x="0" y="-1"/>
                <a:ext cx="1379263" cy="137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3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49" name="Freeform: Shape 19"/>
              <p:cNvSpPr/>
              <p:nvPr/>
            </p:nvSpPr>
            <p:spPr>
              <a:xfrm>
                <a:off x="201190" y="199438"/>
                <a:ext cx="977956" cy="97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sp>
        <p:nvSpPr>
          <p:cNvPr id="2052" name="Freeform: Shape 12"/>
          <p:cNvSpPr/>
          <p:nvPr/>
        </p:nvSpPr>
        <p:spPr>
          <a:xfrm>
            <a:off x="3839743" y="5541765"/>
            <a:ext cx="936903" cy="933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5" extrusionOk="0">
                <a:moveTo>
                  <a:pt x="11145" y="21575"/>
                </a:moveTo>
                <a:cubicBezTo>
                  <a:pt x="10959" y="21575"/>
                  <a:pt x="10773" y="21575"/>
                  <a:pt x="10581" y="21575"/>
                </a:cubicBezTo>
                <a:cubicBezTo>
                  <a:pt x="10461" y="21533"/>
                  <a:pt x="10395" y="21443"/>
                  <a:pt x="10359" y="21323"/>
                </a:cubicBezTo>
                <a:cubicBezTo>
                  <a:pt x="10156" y="20698"/>
                  <a:pt x="9946" y="20073"/>
                  <a:pt x="9742" y="19447"/>
                </a:cubicBezTo>
                <a:cubicBezTo>
                  <a:pt x="9694" y="19303"/>
                  <a:pt x="9598" y="19213"/>
                  <a:pt x="9448" y="19183"/>
                </a:cubicBezTo>
                <a:cubicBezTo>
                  <a:pt x="9130" y="19111"/>
                  <a:pt x="8807" y="19045"/>
                  <a:pt x="8489" y="18967"/>
                </a:cubicBezTo>
                <a:cubicBezTo>
                  <a:pt x="8321" y="18925"/>
                  <a:pt x="8183" y="18967"/>
                  <a:pt x="8063" y="19093"/>
                </a:cubicBezTo>
                <a:cubicBezTo>
                  <a:pt x="7602" y="19574"/>
                  <a:pt x="7128" y="20042"/>
                  <a:pt x="6660" y="20517"/>
                </a:cubicBezTo>
                <a:cubicBezTo>
                  <a:pt x="6553" y="20625"/>
                  <a:pt x="6427" y="20649"/>
                  <a:pt x="6301" y="20577"/>
                </a:cubicBezTo>
                <a:cubicBezTo>
                  <a:pt x="5797" y="20295"/>
                  <a:pt x="5300" y="20012"/>
                  <a:pt x="4796" y="19730"/>
                </a:cubicBezTo>
                <a:cubicBezTo>
                  <a:pt x="4622" y="19634"/>
                  <a:pt x="4580" y="19532"/>
                  <a:pt x="4628" y="19345"/>
                </a:cubicBezTo>
                <a:cubicBezTo>
                  <a:pt x="4790" y="18696"/>
                  <a:pt x="4958" y="18053"/>
                  <a:pt x="5120" y="17404"/>
                </a:cubicBezTo>
                <a:cubicBezTo>
                  <a:pt x="5156" y="17266"/>
                  <a:pt x="5132" y="17140"/>
                  <a:pt x="5030" y="17031"/>
                </a:cubicBezTo>
                <a:cubicBezTo>
                  <a:pt x="4790" y="16779"/>
                  <a:pt x="4544" y="16527"/>
                  <a:pt x="4304" y="16274"/>
                </a:cubicBezTo>
                <a:cubicBezTo>
                  <a:pt x="4208" y="16172"/>
                  <a:pt x="4089" y="16142"/>
                  <a:pt x="3957" y="16172"/>
                </a:cubicBezTo>
                <a:cubicBezTo>
                  <a:pt x="3837" y="16196"/>
                  <a:pt x="3723" y="16226"/>
                  <a:pt x="3609" y="16250"/>
                </a:cubicBezTo>
                <a:cubicBezTo>
                  <a:pt x="3063" y="16370"/>
                  <a:pt x="2524" y="16497"/>
                  <a:pt x="1978" y="16617"/>
                </a:cubicBezTo>
                <a:cubicBezTo>
                  <a:pt x="1828" y="16653"/>
                  <a:pt x="1709" y="16599"/>
                  <a:pt x="1643" y="16466"/>
                </a:cubicBezTo>
                <a:cubicBezTo>
                  <a:pt x="1367" y="15938"/>
                  <a:pt x="1097" y="15403"/>
                  <a:pt x="821" y="14874"/>
                </a:cubicBezTo>
                <a:cubicBezTo>
                  <a:pt x="761" y="14754"/>
                  <a:pt x="785" y="14621"/>
                  <a:pt x="881" y="14531"/>
                </a:cubicBezTo>
                <a:cubicBezTo>
                  <a:pt x="1385" y="14062"/>
                  <a:pt x="1894" y="13588"/>
                  <a:pt x="2398" y="13119"/>
                </a:cubicBezTo>
                <a:cubicBezTo>
                  <a:pt x="2500" y="13029"/>
                  <a:pt x="2536" y="12909"/>
                  <a:pt x="2518" y="12776"/>
                </a:cubicBezTo>
                <a:cubicBezTo>
                  <a:pt x="2458" y="12452"/>
                  <a:pt x="2398" y="12121"/>
                  <a:pt x="2338" y="11797"/>
                </a:cubicBezTo>
                <a:cubicBezTo>
                  <a:pt x="2314" y="11658"/>
                  <a:pt x="2236" y="11568"/>
                  <a:pt x="2104" y="11520"/>
                </a:cubicBezTo>
                <a:cubicBezTo>
                  <a:pt x="1661" y="11358"/>
                  <a:pt x="1217" y="11196"/>
                  <a:pt x="779" y="11033"/>
                </a:cubicBezTo>
                <a:cubicBezTo>
                  <a:pt x="522" y="10937"/>
                  <a:pt x="258" y="10853"/>
                  <a:pt x="0" y="10739"/>
                </a:cubicBezTo>
                <a:cubicBezTo>
                  <a:pt x="0" y="10625"/>
                  <a:pt x="0" y="10517"/>
                  <a:pt x="0" y="10402"/>
                </a:cubicBezTo>
                <a:cubicBezTo>
                  <a:pt x="18" y="10204"/>
                  <a:pt x="36" y="10012"/>
                  <a:pt x="54" y="9813"/>
                </a:cubicBezTo>
                <a:cubicBezTo>
                  <a:pt x="90" y="9429"/>
                  <a:pt x="144" y="9044"/>
                  <a:pt x="204" y="8665"/>
                </a:cubicBezTo>
                <a:cubicBezTo>
                  <a:pt x="222" y="8539"/>
                  <a:pt x="312" y="8449"/>
                  <a:pt x="444" y="8425"/>
                </a:cubicBezTo>
                <a:cubicBezTo>
                  <a:pt x="1127" y="8299"/>
                  <a:pt x="1804" y="8179"/>
                  <a:pt x="2488" y="8052"/>
                </a:cubicBezTo>
                <a:cubicBezTo>
                  <a:pt x="2632" y="8028"/>
                  <a:pt x="2728" y="7950"/>
                  <a:pt x="2788" y="7818"/>
                </a:cubicBezTo>
                <a:cubicBezTo>
                  <a:pt x="2890" y="7566"/>
                  <a:pt x="2998" y="7313"/>
                  <a:pt x="3099" y="7067"/>
                </a:cubicBezTo>
                <a:cubicBezTo>
                  <a:pt x="3165" y="6911"/>
                  <a:pt x="3147" y="6778"/>
                  <a:pt x="3045" y="6640"/>
                </a:cubicBezTo>
                <a:cubicBezTo>
                  <a:pt x="2644" y="6117"/>
                  <a:pt x="2248" y="5588"/>
                  <a:pt x="1852" y="5065"/>
                </a:cubicBezTo>
                <a:cubicBezTo>
                  <a:pt x="1751" y="4927"/>
                  <a:pt x="1751" y="4807"/>
                  <a:pt x="1858" y="4675"/>
                </a:cubicBezTo>
                <a:cubicBezTo>
                  <a:pt x="2242" y="4194"/>
                  <a:pt x="2626" y="3719"/>
                  <a:pt x="3015" y="3238"/>
                </a:cubicBezTo>
                <a:cubicBezTo>
                  <a:pt x="3141" y="3088"/>
                  <a:pt x="3243" y="3058"/>
                  <a:pt x="3423" y="3130"/>
                </a:cubicBezTo>
                <a:cubicBezTo>
                  <a:pt x="4053" y="3395"/>
                  <a:pt x="4682" y="3653"/>
                  <a:pt x="5318" y="3918"/>
                </a:cubicBezTo>
                <a:cubicBezTo>
                  <a:pt x="5443" y="3972"/>
                  <a:pt x="5569" y="3966"/>
                  <a:pt x="5683" y="3888"/>
                </a:cubicBezTo>
                <a:cubicBezTo>
                  <a:pt x="5887" y="3749"/>
                  <a:pt x="6085" y="3611"/>
                  <a:pt x="6283" y="3473"/>
                </a:cubicBezTo>
                <a:cubicBezTo>
                  <a:pt x="6379" y="3407"/>
                  <a:pt x="6427" y="3311"/>
                  <a:pt x="6427" y="3190"/>
                </a:cubicBezTo>
                <a:cubicBezTo>
                  <a:pt x="6427" y="3118"/>
                  <a:pt x="6421" y="3046"/>
                  <a:pt x="6415" y="2980"/>
                </a:cubicBezTo>
                <a:cubicBezTo>
                  <a:pt x="6391" y="2667"/>
                  <a:pt x="6367" y="2361"/>
                  <a:pt x="6343" y="2048"/>
                </a:cubicBezTo>
                <a:cubicBezTo>
                  <a:pt x="6319" y="1736"/>
                  <a:pt x="6295" y="1429"/>
                  <a:pt x="6271" y="1117"/>
                </a:cubicBezTo>
                <a:cubicBezTo>
                  <a:pt x="6259" y="973"/>
                  <a:pt x="6331" y="858"/>
                  <a:pt x="6469" y="810"/>
                </a:cubicBezTo>
                <a:cubicBezTo>
                  <a:pt x="7086" y="600"/>
                  <a:pt x="7704" y="390"/>
                  <a:pt x="8321" y="185"/>
                </a:cubicBezTo>
                <a:cubicBezTo>
                  <a:pt x="8363" y="173"/>
                  <a:pt x="8399" y="167"/>
                  <a:pt x="8441" y="167"/>
                </a:cubicBezTo>
                <a:cubicBezTo>
                  <a:pt x="8555" y="173"/>
                  <a:pt x="8627" y="245"/>
                  <a:pt x="8693" y="336"/>
                </a:cubicBezTo>
                <a:cubicBezTo>
                  <a:pt x="9076" y="895"/>
                  <a:pt x="9466" y="1453"/>
                  <a:pt x="9850" y="2012"/>
                </a:cubicBezTo>
                <a:cubicBezTo>
                  <a:pt x="9940" y="2139"/>
                  <a:pt x="10060" y="2199"/>
                  <a:pt x="10209" y="2187"/>
                </a:cubicBezTo>
                <a:cubicBezTo>
                  <a:pt x="10413" y="2169"/>
                  <a:pt x="10623" y="2163"/>
                  <a:pt x="10827" y="2163"/>
                </a:cubicBezTo>
                <a:cubicBezTo>
                  <a:pt x="10911" y="2163"/>
                  <a:pt x="10971" y="2133"/>
                  <a:pt x="11019" y="2066"/>
                </a:cubicBezTo>
                <a:cubicBezTo>
                  <a:pt x="11043" y="2036"/>
                  <a:pt x="11067" y="2000"/>
                  <a:pt x="11085" y="1970"/>
                </a:cubicBezTo>
                <a:cubicBezTo>
                  <a:pt x="11187" y="1784"/>
                  <a:pt x="11283" y="1598"/>
                  <a:pt x="11385" y="1417"/>
                </a:cubicBezTo>
                <a:cubicBezTo>
                  <a:pt x="11606" y="997"/>
                  <a:pt x="11834" y="582"/>
                  <a:pt x="12056" y="161"/>
                </a:cubicBezTo>
                <a:cubicBezTo>
                  <a:pt x="12128" y="29"/>
                  <a:pt x="12242" y="-25"/>
                  <a:pt x="12392" y="11"/>
                </a:cubicBezTo>
                <a:cubicBezTo>
                  <a:pt x="13039" y="167"/>
                  <a:pt x="13687" y="318"/>
                  <a:pt x="14334" y="474"/>
                </a:cubicBezTo>
                <a:cubicBezTo>
                  <a:pt x="14472" y="510"/>
                  <a:pt x="14556" y="612"/>
                  <a:pt x="14562" y="756"/>
                </a:cubicBezTo>
                <a:cubicBezTo>
                  <a:pt x="14568" y="834"/>
                  <a:pt x="14568" y="913"/>
                  <a:pt x="14574" y="991"/>
                </a:cubicBezTo>
                <a:cubicBezTo>
                  <a:pt x="14592" y="1478"/>
                  <a:pt x="14604" y="1964"/>
                  <a:pt x="14622" y="2445"/>
                </a:cubicBezTo>
                <a:cubicBezTo>
                  <a:pt x="14628" y="2577"/>
                  <a:pt x="14634" y="2716"/>
                  <a:pt x="14640" y="2848"/>
                </a:cubicBezTo>
                <a:cubicBezTo>
                  <a:pt x="14646" y="2980"/>
                  <a:pt x="14712" y="3082"/>
                  <a:pt x="14826" y="3148"/>
                </a:cubicBezTo>
                <a:cubicBezTo>
                  <a:pt x="14970" y="3232"/>
                  <a:pt x="15119" y="3311"/>
                  <a:pt x="15263" y="3401"/>
                </a:cubicBezTo>
                <a:cubicBezTo>
                  <a:pt x="15407" y="3485"/>
                  <a:pt x="15539" y="3479"/>
                  <a:pt x="15683" y="3401"/>
                </a:cubicBezTo>
                <a:cubicBezTo>
                  <a:pt x="16276" y="3070"/>
                  <a:pt x="16864" y="2740"/>
                  <a:pt x="17457" y="2409"/>
                </a:cubicBezTo>
                <a:cubicBezTo>
                  <a:pt x="17595" y="2331"/>
                  <a:pt x="17727" y="2355"/>
                  <a:pt x="17835" y="2463"/>
                </a:cubicBezTo>
                <a:cubicBezTo>
                  <a:pt x="18297" y="2932"/>
                  <a:pt x="18752" y="3407"/>
                  <a:pt x="19214" y="3876"/>
                </a:cubicBezTo>
                <a:cubicBezTo>
                  <a:pt x="19334" y="4002"/>
                  <a:pt x="19352" y="4116"/>
                  <a:pt x="19262" y="4266"/>
                </a:cubicBezTo>
                <a:cubicBezTo>
                  <a:pt x="18920" y="4849"/>
                  <a:pt x="18573" y="5426"/>
                  <a:pt x="18231" y="6009"/>
                </a:cubicBezTo>
                <a:cubicBezTo>
                  <a:pt x="18153" y="6141"/>
                  <a:pt x="18147" y="6280"/>
                  <a:pt x="18225" y="6412"/>
                </a:cubicBezTo>
                <a:cubicBezTo>
                  <a:pt x="18315" y="6574"/>
                  <a:pt x="18399" y="6736"/>
                  <a:pt x="18489" y="6899"/>
                </a:cubicBezTo>
                <a:cubicBezTo>
                  <a:pt x="18555" y="7019"/>
                  <a:pt x="18656" y="7085"/>
                  <a:pt x="18794" y="7091"/>
                </a:cubicBezTo>
                <a:cubicBezTo>
                  <a:pt x="19022" y="7109"/>
                  <a:pt x="19256" y="7121"/>
                  <a:pt x="19484" y="7139"/>
                </a:cubicBezTo>
                <a:cubicBezTo>
                  <a:pt x="19951" y="7169"/>
                  <a:pt x="20419" y="7199"/>
                  <a:pt x="20887" y="7229"/>
                </a:cubicBezTo>
                <a:cubicBezTo>
                  <a:pt x="21018" y="7235"/>
                  <a:pt x="21126" y="7325"/>
                  <a:pt x="21156" y="7457"/>
                </a:cubicBezTo>
                <a:cubicBezTo>
                  <a:pt x="21300" y="8107"/>
                  <a:pt x="21438" y="8762"/>
                  <a:pt x="21582" y="9417"/>
                </a:cubicBezTo>
                <a:cubicBezTo>
                  <a:pt x="21600" y="9507"/>
                  <a:pt x="21576" y="9585"/>
                  <a:pt x="21516" y="9657"/>
                </a:cubicBezTo>
                <a:cubicBezTo>
                  <a:pt x="21486" y="9693"/>
                  <a:pt x="21438" y="9717"/>
                  <a:pt x="21396" y="9741"/>
                </a:cubicBezTo>
                <a:cubicBezTo>
                  <a:pt x="20797" y="10042"/>
                  <a:pt x="20197" y="10342"/>
                  <a:pt x="19592" y="10643"/>
                </a:cubicBezTo>
                <a:cubicBezTo>
                  <a:pt x="19466" y="10709"/>
                  <a:pt x="19394" y="10805"/>
                  <a:pt x="19388" y="10949"/>
                </a:cubicBezTo>
                <a:cubicBezTo>
                  <a:pt x="19376" y="11178"/>
                  <a:pt x="19358" y="11400"/>
                  <a:pt x="19346" y="11628"/>
                </a:cubicBezTo>
                <a:cubicBezTo>
                  <a:pt x="19340" y="11761"/>
                  <a:pt x="19388" y="11875"/>
                  <a:pt x="19502" y="11953"/>
                </a:cubicBezTo>
                <a:cubicBezTo>
                  <a:pt x="20059" y="12362"/>
                  <a:pt x="20611" y="12776"/>
                  <a:pt x="21168" y="13185"/>
                </a:cubicBezTo>
                <a:cubicBezTo>
                  <a:pt x="21300" y="13281"/>
                  <a:pt x="21342" y="13401"/>
                  <a:pt x="21282" y="13558"/>
                </a:cubicBezTo>
                <a:cubicBezTo>
                  <a:pt x="21180" y="13840"/>
                  <a:pt x="21078" y="14123"/>
                  <a:pt x="20977" y="14405"/>
                </a:cubicBezTo>
                <a:cubicBezTo>
                  <a:pt x="20863" y="14718"/>
                  <a:pt x="20749" y="15036"/>
                  <a:pt x="20629" y="15349"/>
                </a:cubicBezTo>
                <a:cubicBezTo>
                  <a:pt x="20581" y="15481"/>
                  <a:pt x="20467" y="15553"/>
                  <a:pt x="20335" y="15541"/>
                </a:cubicBezTo>
                <a:cubicBezTo>
                  <a:pt x="20083" y="15517"/>
                  <a:pt x="19837" y="15487"/>
                  <a:pt x="19586" y="15463"/>
                </a:cubicBezTo>
                <a:cubicBezTo>
                  <a:pt x="19154" y="15415"/>
                  <a:pt x="18722" y="15367"/>
                  <a:pt x="18291" y="15325"/>
                </a:cubicBezTo>
                <a:cubicBezTo>
                  <a:pt x="18153" y="15313"/>
                  <a:pt x="18045" y="15361"/>
                  <a:pt x="17961" y="15475"/>
                </a:cubicBezTo>
                <a:cubicBezTo>
                  <a:pt x="17805" y="15685"/>
                  <a:pt x="17655" y="15902"/>
                  <a:pt x="17493" y="16112"/>
                </a:cubicBezTo>
                <a:cubicBezTo>
                  <a:pt x="17398" y="16238"/>
                  <a:pt x="17386" y="16370"/>
                  <a:pt x="17439" y="16515"/>
                </a:cubicBezTo>
                <a:cubicBezTo>
                  <a:pt x="17679" y="17152"/>
                  <a:pt x="17925" y="17789"/>
                  <a:pt x="18165" y="18426"/>
                </a:cubicBezTo>
                <a:cubicBezTo>
                  <a:pt x="18231" y="18594"/>
                  <a:pt x="18195" y="18708"/>
                  <a:pt x="18057" y="18816"/>
                </a:cubicBezTo>
                <a:cubicBezTo>
                  <a:pt x="17577" y="19177"/>
                  <a:pt x="17104" y="19544"/>
                  <a:pt x="16624" y="19904"/>
                </a:cubicBezTo>
                <a:cubicBezTo>
                  <a:pt x="16486" y="20006"/>
                  <a:pt x="16366" y="20006"/>
                  <a:pt x="16234" y="19898"/>
                </a:cubicBezTo>
                <a:cubicBezTo>
                  <a:pt x="15719" y="19484"/>
                  <a:pt x="15197" y="19063"/>
                  <a:pt x="14682" y="18642"/>
                </a:cubicBezTo>
                <a:cubicBezTo>
                  <a:pt x="14568" y="18552"/>
                  <a:pt x="14448" y="18522"/>
                  <a:pt x="14316" y="18570"/>
                </a:cubicBezTo>
                <a:cubicBezTo>
                  <a:pt x="14010" y="18684"/>
                  <a:pt x="13705" y="18798"/>
                  <a:pt x="13405" y="18919"/>
                </a:cubicBezTo>
                <a:cubicBezTo>
                  <a:pt x="13285" y="18967"/>
                  <a:pt x="13213" y="19057"/>
                  <a:pt x="13183" y="19183"/>
                </a:cubicBezTo>
                <a:cubicBezTo>
                  <a:pt x="13141" y="19381"/>
                  <a:pt x="13099" y="19586"/>
                  <a:pt x="13057" y="19784"/>
                </a:cubicBezTo>
                <a:cubicBezTo>
                  <a:pt x="12955" y="20265"/>
                  <a:pt x="12859" y="20740"/>
                  <a:pt x="12757" y="21220"/>
                </a:cubicBezTo>
                <a:cubicBezTo>
                  <a:pt x="12727" y="21359"/>
                  <a:pt x="12643" y="21443"/>
                  <a:pt x="12506" y="21461"/>
                </a:cubicBezTo>
                <a:cubicBezTo>
                  <a:pt x="12188" y="21503"/>
                  <a:pt x="11870" y="21533"/>
                  <a:pt x="11552" y="21563"/>
                </a:cubicBezTo>
                <a:cubicBezTo>
                  <a:pt x="11397" y="21551"/>
                  <a:pt x="11271" y="21563"/>
                  <a:pt x="11145" y="21575"/>
                </a:cubicBezTo>
                <a:close/>
                <a:moveTo>
                  <a:pt x="10791" y="4452"/>
                </a:moveTo>
                <a:cubicBezTo>
                  <a:pt x="7362" y="4446"/>
                  <a:pt x="4508" y="7217"/>
                  <a:pt x="4496" y="10739"/>
                </a:cubicBezTo>
                <a:cubicBezTo>
                  <a:pt x="4484" y="14243"/>
                  <a:pt x="7290" y="17061"/>
                  <a:pt x="10767" y="17073"/>
                </a:cubicBezTo>
                <a:cubicBezTo>
                  <a:pt x="14280" y="17086"/>
                  <a:pt x="17080" y="14243"/>
                  <a:pt x="17086" y="10769"/>
                </a:cubicBezTo>
                <a:cubicBezTo>
                  <a:pt x="17086" y="7283"/>
                  <a:pt x="14268" y="4446"/>
                  <a:pt x="10791" y="445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53" name="Freeform: Shape 13"/>
          <p:cNvSpPr/>
          <p:nvPr/>
        </p:nvSpPr>
        <p:spPr>
          <a:xfrm>
            <a:off x="3024122" y="4785586"/>
            <a:ext cx="1052836" cy="1071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0" extrusionOk="0">
                <a:moveTo>
                  <a:pt x="10993" y="3"/>
                </a:moveTo>
                <a:cubicBezTo>
                  <a:pt x="11341" y="28"/>
                  <a:pt x="11696" y="54"/>
                  <a:pt x="12057" y="73"/>
                </a:cubicBezTo>
                <a:cubicBezTo>
                  <a:pt x="12173" y="79"/>
                  <a:pt x="12205" y="136"/>
                  <a:pt x="12237" y="231"/>
                </a:cubicBezTo>
                <a:cubicBezTo>
                  <a:pt x="12431" y="808"/>
                  <a:pt x="12321" y="1378"/>
                  <a:pt x="12218" y="1949"/>
                </a:cubicBezTo>
                <a:cubicBezTo>
                  <a:pt x="12179" y="2171"/>
                  <a:pt x="12147" y="2399"/>
                  <a:pt x="12108" y="2621"/>
                </a:cubicBezTo>
                <a:cubicBezTo>
                  <a:pt x="12089" y="2735"/>
                  <a:pt x="12121" y="2798"/>
                  <a:pt x="12244" y="2823"/>
                </a:cubicBezTo>
                <a:cubicBezTo>
                  <a:pt x="12979" y="2957"/>
                  <a:pt x="13688" y="3191"/>
                  <a:pt x="14365" y="3502"/>
                </a:cubicBezTo>
                <a:cubicBezTo>
                  <a:pt x="14481" y="3552"/>
                  <a:pt x="14526" y="3514"/>
                  <a:pt x="14578" y="3419"/>
                </a:cubicBezTo>
                <a:cubicBezTo>
                  <a:pt x="14758" y="3058"/>
                  <a:pt x="14965" y="2709"/>
                  <a:pt x="15126" y="2342"/>
                </a:cubicBezTo>
                <a:cubicBezTo>
                  <a:pt x="15274" y="2006"/>
                  <a:pt x="15506" y="1746"/>
                  <a:pt x="15783" y="1511"/>
                </a:cubicBezTo>
                <a:cubicBezTo>
                  <a:pt x="16028" y="1302"/>
                  <a:pt x="16022" y="1309"/>
                  <a:pt x="16299" y="1467"/>
                </a:cubicBezTo>
                <a:cubicBezTo>
                  <a:pt x="16989" y="1860"/>
                  <a:pt x="17615" y="2342"/>
                  <a:pt x="18221" y="2849"/>
                </a:cubicBezTo>
                <a:cubicBezTo>
                  <a:pt x="18311" y="2925"/>
                  <a:pt x="18337" y="2995"/>
                  <a:pt x="18272" y="3090"/>
                </a:cubicBezTo>
                <a:cubicBezTo>
                  <a:pt x="18266" y="3096"/>
                  <a:pt x="18259" y="3109"/>
                  <a:pt x="18259" y="3121"/>
                </a:cubicBezTo>
                <a:cubicBezTo>
                  <a:pt x="18098" y="3578"/>
                  <a:pt x="17808" y="3939"/>
                  <a:pt x="17447" y="4262"/>
                </a:cubicBezTo>
                <a:cubicBezTo>
                  <a:pt x="17189" y="4484"/>
                  <a:pt x="16957" y="4738"/>
                  <a:pt x="16712" y="4972"/>
                </a:cubicBezTo>
                <a:cubicBezTo>
                  <a:pt x="16647" y="5035"/>
                  <a:pt x="16628" y="5080"/>
                  <a:pt x="16699" y="5156"/>
                </a:cubicBezTo>
                <a:cubicBezTo>
                  <a:pt x="16841" y="5308"/>
                  <a:pt x="16963" y="5473"/>
                  <a:pt x="17112" y="5625"/>
                </a:cubicBezTo>
                <a:cubicBezTo>
                  <a:pt x="17492" y="6018"/>
                  <a:pt x="17744" y="6493"/>
                  <a:pt x="18027" y="6943"/>
                </a:cubicBezTo>
                <a:cubicBezTo>
                  <a:pt x="18098" y="7057"/>
                  <a:pt x="18156" y="7076"/>
                  <a:pt x="18279" y="7013"/>
                </a:cubicBezTo>
                <a:cubicBezTo>
                  <a:pt x="18737" y="6778"/>
                  <a:pt x="19194" y="6550"/>
                  <a:pt x="19659" y="6322"/>
                </a:cubicBezTo>
                <a:cubicBezTo>
                  <a:pt x="19962" y="6176"/>
                  <a:pt x="20297" y="6202"/>
                  <a:pt x="20619" y="6157"/>
                </a:cubicBezTo>
                <a:cubicBezTo>
                  <a:pt x="20690" y="6145"/>
                  <a:pt x="20722" y="6208"/>
                  <a:pt x="20742" y="6259"/>
                </a:cubicBezTo>
                <a:cubicBezTo>
                  <a:pt x="21090" y="7051"/>
                  <a:pt x="21367" y="7869"/>
                  <a:pt x="21554" y="8711"/>
                </a:cubicBezTo>
                <a:cubicBezTo>
                  <a:pt x="21574" y="8800"/>
                  <a:pt x="21541" y="8851"/>
                  <a:pt x="21464" y="8889"/>
                </a:cubicBezTo>
                <a:cubicBezTo>
                  <a:pt x="21271" y="8990"/>
                  <a:pt x="21077" y="9098"/>
                  <a:pt x="20884" y="9199"/>
                </a:cubicBezTo>
                <a:cubicBezTo>
                  <a:pt x="20677" y="9307"/>
                  <a:pt x="20445" y="9301"/>
                  <a:pt x="20226" y="9339"/>
                </a:cubicBezTo>
                <a:cubicBezTo>
                  <a:pt x="19858" y="9402"/>
                  <a:pt x="19484" y="9459"/>
                  <a:pt x="19111" y="9510"/>
                </a:cubicBezTo>
                <a:cubicBezTo>
                  <a:pt x="18962" y="9529"/>
                  <a:pt x="18924" y="9592"/>
                  <a:pt x="18936" y="9726"/>
                </a:cubicBezTo>
                <a:cubicBezTo>
                  <a:pt x="18962" y="9992"/>
                  <a:pt x="18975" y="10264"/>
                  <a:pt x="19007" y="10530"/>
                </a:cubicBezTo>
                <a:cubicBezTo>
                  <a:pt x="19052" y="10930"/>
                  <a:pt x="18982" y="11323"/>
                  <a:pt x="18949" y="11716"/>
                </a:cubicBezTo>
                <a:cubicBezTo>
                  <a:pt x="18924" y="12039"/>
                  <a:pt x="18911" y="12039"/>
                  <a:pt x="19227" y="12083"/>
                </a:cubicBezTo>
                <a:cubicBezTo>
                  <a:pt x="19704" y="12159"/>
                  <a:pt x="20181" y="12229"/>
                  <a:pt x="20658" y="12305"/>
                </a:cubicBezTo>
                <a:cubicBezTo>
                  <a:pt x="20884" y="12343"/>
                  <a:pt x="21058" y="12483"/>
                  <a:pt x="21251" y="12584"/>
                </a:cubicBezTo>
                <a:cubicBezTo>
                  <a:pt x="21580" y="12755"/>
                  <a:pt x="21567" y="12761"/>
                  <a:pt x="21490" y="13116"/>
                </a:cubicBezTo>
                <a:cubicBezTo>
                  <a:pt x="21322" y="13864"/>
                  <a:pt x="21058" y="14574"/>
                  <a:pt x="20761" y="15278"/>
                </a:cubicBezTo>
                <a:cubicBezTo>
                  <a:pt x="20710" y="15398"/>
                  <a:pt x="20639" y="15430"/>
                  <a:pt x="20516" y="15417"/>
                </a:cubicBezTo>
                <a:cubicBezTo>
                  <a:pt x="20071" y="15379"/>
                  <a:pt x="19652" y="15290"/>
                  <a:pt x="19265" y="15062"/>
                </a:cubicBezTo>
                <a:cubicBezTo>
                  <a:pt x="18943" y="14872"/>
                  <a:pt x="18595" y="14726"/>
                  <a:pt x="18266" y="14549"/>
                </a:cubicBezTo>
                <a:cubicBezTo>
                  <a:pt x="18169" y="14498"/>
                  <a:pt x="18105" y="14498"/>
                  <a:pt x="18047" y="14606"/>
                </a:cubicBezTo>
                <a:cubicBezTo>
                  <a:pt x="17686" y="15252"/>
                  <a:pt x="17247" y="15848"/>
                  <a:pt x="16738" y="16380"/>
                </a:cubicBezTo>
                <a:cubicBezTo>
                  <a:pt x="16647" y="16476"/>
                  <a:pt x="16647" y="16533"/>
                  <a:pt x="16744" y="16621"/>
                </a:cubicBezTo>
                <a:cubicBezTo>
                  <a:pt x="17125" y="16983"/>
                  <a:pt x="17505" y="17350"/>
                  <a:pt x="17873" y="17730"/>
                </a:cubicBezTo>
                <a:cubicBezTo>
                  <a:pt x="18098" y="17965"/>
                  <a:pt x="18169" y="18288"/>
                  <a:pt x="18317" y="18567"/>
                </a:cubicBezTo>
                <a:cubicBezTo>
                  <a:pt x="18343" y="18618"/>
                  <a:pt x="18298" y="18656"/>
                  <a:pt x="18259" y="18688"/>
                </a:cubicBezTo>
                <a:cubicBezTo>
                  <a:pt x="17595" y="19264"/>
                  <a:pt x="16892" y="19778"/>
                  <a:pt x="16125" y="20209"/>
                </a:cubicBezTo>
                <a:cubicBezTo>
                  <a:pt x="16054" y="20253"/>
                  <a:pt x="16003" y="20247"/>
                  <a:pt x="15938" y="20190"/>
                </a:cubicBezTo>
                <a:cubicBezTo>
                  <a:pt x="15584" y="19892"/>
                  <a:pt x="15268" y="19575"/>
                  <a:pt x="15087" y="19138"/>
                </a:cubicBezTo>
                <a:cubicBezTo>
                  <a:pt x="14945" y="18795"/>
                  <a:pt x="14745" y="18478"/>
                  <a:pt x="14584" y="18149"/>
                </a:cubicBezTo>
                <a:cubicBezTo>
                  <a:pt x="14533" y="18047"/>
                  <a:pt x="14481" y="18022"/>
                  <a:pt x="14371" y="18066"/>
                </a:cubicBezTo>
                <a:cubicBezTo>
                  <a:pt x="13701" y="18377"/>
                  <a:pt x="12998" y="18605"/>
                  <a:pt x="12263" y="18745"/>
                </a:cubicBezTo>
                <a:cubicBezTo>
                  <a:pt x="12121" y="18770"/>
                  <a:pt x="12095" y="18846"/>
                  <a:pt x="12121" y="18966"/>
                </a:cubicBezTo>
                <a:cubicBezTo>
                  <a:pt x="12205" y="19454"/>
                  <a:pt x="12282" y="19942"/>
                  <a:pt x="12360" y="20437"/>
                </a:cubicBezTo>
                <a:cubicBezTo>
                  <a:pt x="12411" y="20779"/>
                  <a:pt x="12276" y="21090"/>
                  <a:pt x="12224" y="21419"/>
                </a:cubicBezTo>
                <a:cubicBezTo>
                  <a:pt x="12211" y="21489"/>
                  <a:pt x="12140" y="21489"/>
                  <a:pt x="12082" y="21495"/>
                </a:cubicBezTo>
                <a:cubicBezTo>
                  <a:pt x="11212" y="21584"/>
                  <a:pt x="10348" y="21578"/>
                  <a:pt x="9478" y="21495"/>
                </a:cubicBezTo>
                <a:cubicBezTo>
                  <a:pt x="9368" y="21483"/>
                  <a:pt x="9349" y="21426"/>
                  <a:pt x="9316" y="21337"/>
                </a:cubicBezTo>
                <a:cubicBezTo>
                  <a:pt x="9123" y="20766"/>
                  <a:pt x="9226" y="20202"/>
                  <a:pt x="9336" y="19632"/>
                </a:cubicBezTo>
                <a:cubicBezTo>
                  <a:pt x="9374" y="19410"/>
                  <a:pt x="9407" y="19182"/>
                  <a:pt x="9452" y="18960"/>
                </a:cubicBezTo>
                <a:cubicBezTo>
                  <a:pt x="9478" y="18833"/>
                  <a:pt x="9439" y="18764"/>
                  <a:pt x="9303" y="18738"/>
                </a:cubicBezTo>
                <a:cubicBezTo>
                  <a:pt x="8568" y="18605"/>
                  <a:pt x="7872" y="18377"/>
                  <a:pt x="7195" y="18060"/>
                </a:cubicBezTo>
                <a:cubicBezTo>
                  <a:pt x="7098" y="18016"/>
                  <a:pt x="7047" y="18028"/>
                  <a:pt x="6995" y="18130"/>
                </a:cubicBezTo>
                <a:cubicBezTo>
                  <a:pt x="6769" y="18580"/>
                  <a:pt x="6531" y="19023"/>
                  <a:pt x="6305" y="19473"/>
                </a:cubicBezTo>
                <a:cubicBezTo>
                  <a:pt x="6144" y="19790"/>
                  <a:pt x="5835" y="19974"/>
                  <a:pt x="5590" y="20215"/>
                </a:cubicBezTo>
                <a:cubicBezTo>
                  <a:pt x="5532" y="20272"/>
                  <a:pt x="5480" y="20221"/>
                  <a:pt x="5428" y="20190"/>
                </a:cubicBezTo>
                <a:cubicBezTo>
                  <a:pt x="4803" y="19809"/>
                  <a:pt x="4177" y="19429"/>
                  <a:pt x="3629" y="18941"/>
                </a:cubicBezTo>
                <a:cubicBezTo>
                  <a:pt x="3533" y="18852"/>
                  <a:pt x="3423" y="18770"/>
                  <a:pt x="3320" y="18688"/>
                </a:cubicBezTo>
                <a:cubicBezTo>
                  <a:pt x="3249" y="18630"/>
                  <a:pt x="3243" y="18580"/>
                  <a:pt x="3275" y="18497"/>
                </a:cubicBezTo>
                <a:cubicBezTo>
                  <a:pt x="3455" y="18085"/>
                  <a:pt x="3662" y="17692"/>
                  <a:pt x="4023" y="17388"/>
                </a:cubicBezTo>
                <a:cubicBezTo>
                  <a:pt x="4313" y="17147"/>
                  <a:pt x="4564" y="16862"/>
                  <a:pt x="4835" y="16596"/>
                </a:cubicBezTo>
                <a:cubicBezTo>
                  <a:pt x="4913" y="16526"/>
                  <a:pt x="4925" y="16476"/>
                  <a:pt x="4848" y="16387"/>
                </a:cubicBezTo>
                <a:cubicBezTo>
                  <a:pt x="4706" y="16235"/>
                  <a:pt x="4584" y="16070"/>
                  <a:pt x="4435" y="15918"/>
                </a:cubicBezTo>
                <a:cubicBezTo>
                  <a:pt x="4061" y="15531"/>
                  <a:pt x="3816" y="15056"/>
                  <a:pt x="3533" y="14612"/>
                </a:cubicBezTo>
                <a:cubicBezTo>
                  <a:pt x="3462" y="14498"/>
                  <a:pt x="3404" y="14479"/>
                  <a:pt x="3281" y="14542"/>
                </a:cubicBezTo>
                <a:cubicBezTo>
                  <a:pt x="2823" y="14777"/>
                  <a:pt x="2366" y="15005"/>
                  <a:pt x="1901" y="15233"/>
                </a:cubicBezTo>
                <a:cubicBezTo>
                  <a:pt x="1598" y="15385"/>
                  <a:pt x="1263" y="15354"/>
                  <a:pt x="941" y="15398"/>
                </a:cubicBezTo>
                <a:cubicBezTo>
                  <a:pt x="870" y="15411"/>
                  <a:pt x="838" y="15354"/>
                  <a:pt x="818" y="15297"/>
                </a:cubicBezTo>
                <a:cubicBezTo>
                  <a:pt x="470" y="14504"/>
                  <a:pt x="193" y="13687"/>
                  <a:pt x="6" y="12844"/>
                </a:cubicBezTo>
                <a:cubicBezTo>
                  <a:pt x="-14" y="12755"/>
                  <a:pt x="19" y="12704"/>
                  <a:pt x="96" y="12666"/>
                </a:cubicBezTo>
                <a:cubicBezTo>
                  <a:pt x="289" y="12565"/>
                  <a:pt x="483" y="12457"/>
                  <a:pt x="676" y="12356"/>
                </a:cubicBezTo>
                <a:cubicBezTo>
                  <a:pt x="883" y="12248"/>
                  <a:pt x="1115" y="12254"/>
                  <a:pt x="1334" y="12216"/>
                </a:cubicBezTo>
                <a:cubicBezTo>
                  <a:pt x="1708" y="12153"/>
                  <a:pt x="2088" y="12090"/>
                  <a:pt x="2462" y="12039"/>
                </a:cubicBezTo>
                <a:cubicBezTo>
                  <a:pt x="2591" y="12020"/>
                  <a:pt x="2630" y="11963"/>
                  <a:pt x="2617" y="11842"/>
                </a:cubicBezTo>
                <a:cubicBezTo>
                  <a:pt x="2591" y="11570"/>
                  <a:pt x="2578" y="11297"/>
                  <a:pt x="2546" y="11025"/>
                </a:cubicBezTo>
                <a:cubicBezTo>
                  <a:pt x="2501" y="10626"/>
                  <a:pt x="2572" y="10233"/>
                  <a:pt x="2604" y="9840"/>
                </a:cubicBezTo>
                <a:cubicBezTo>
                  <a:pt x="2630" y="9516"/>
                  <a:pt x="2643" y="9516"/>
                  <a:pt x="2314" y="9466"/>
                </a:cubicBezTo>
                <a:cubicBezTo>
                  <a:pt x="1850" y="9390"/>
                  <a:pt x="1379" y="9320"/>
                  <a:pt x="915" y="9250"/>
                </a:cubicBezTo>
                <a:cubicBezTo>
                  <a:pt x="683" y="9219"/>
                  <a:pt x="502" y="9073"/>
                  <a:pt x="309" y="8971"/>
                </a:cubicBezTo>
                <a:cubicBezTo>
                  <a:pt x="-20" y="8794"/>
                  <a:pt x="-7" y="8794"/>
                  <a:pt x="70" y="8439"/>
                </a:cubicBezTo>
                <a:cubicBezTo>
                  <a:pt x="238" y="7691"/>
                  <a:pt x="502" y="6981"/>
                  <a:pt x="799" y="6278"/>
                </a:cubicBezTo>
                <a:cubicBezTo>
                  <a:pt x="850" y="6157"/>
                  <a:pt x="915" y="6126"/>
                  <a:pt x="1044" y="6138"/>
                </a:cubicBezTo>
                <a:cubicBezTo>
                  <a:pt x="1489" y="6176"/>
                  <a:pt x="1908" y="6265"/>
                  <a:pt x="2295" y="6493"/>
                </a:cubicBezTo>
                <a:cubicBezTo>
                  <a:pt x="2611" y="6677"/>
                  <a:pt x="2952" y="6823"/>
                  <a:pt x="3281" y="6994"/>
                </a:cubicBezTo>
                <a:cubicBezTo>
                  <a:pt x="3391" y="7051"/>
                  <a:pt x="3462" y="7051"/>
                  <a:pt x="3526" y="6930"/>
                </a:cubicBezTo>
                <a:cubicBezTo>
                  <a:pt x="3887" y="6284"/>
                  <a:pt x="4326" y="5695"/>
                  <a:pt x="4835" y="5156"/>
                </a:cubicBezTo>
                <a:cubicBezTo>
                  <a:pt x="4919" y="5067"/>
                  <a:pt x="4913" y="5023"/>
                  <a:pt x="4829" y="4940"/>
                </a:cubicBezTo>
                <a:cubicBezTo>
                  <a:pt x="4448" y="4573"/>
                  <a:pt x="4068" y="4205"/>
                  <a:pt x="3700" y="3831"/>
                </a:cubicBezTo>
                <a:cubicBezTo>
                  <a:pt x="3468" y="3597"/>
                  <a:pt x="3397" y="3267"/>
                  <a:pt x="3249" y="2982"/>
                </a:cubicBezTo>
                <a:cubicBezTo>
                  <a:pt x="3223" y="2931"/>
                  <a:pt x="3268" y="2893"/>
                  <a:pt x="3307" y="2861"/>
                </a:cubicBezTo>
                <a:cubicBezTo>
                  <a:pt x="3971" y="2285"/>
                  <a:pt x="4674" y="1771"/>
                  <a:pt x="5441" y="1340"/>
                </a:cubicBezTo>
                <a:cubicBezTo>
                  <a:pt x="5512" y="1296"/>
                  <a:pt x="5564" y="1302"/>
                  <a:pt x="5628" y="1359"/>
                </a:cubicBezTo>
                <a:cubicBezTo>
                  <a:pt x="5983" y="1657"/>
                  <a:pt x="6299" y="1974"/>
                  <a:pt x="6479" y="2411"/>
                </a:cubicBezTo>
                <a:cubicBezTo>
                  <a:pt x="6628" y="2754"/>
                  <a:pt x="6821" y="3077"/>
                  <a:pt x="6995" y="3413"/>
                </a:cubicBezTo>
                <a:cubicBezTo>
                  <a:pt x="7040" y="3502"/>
                  <a:pt x="7085" y="3527"/>
                  <a:pt x="7182" y="3483"/>
                </a:cubicBezTo>
                <a:cubicBezTo>
                  <a:pt x="7866" y="3166"/>
                  <a:pt x="8575" y="2931"/>
                  <a:pt x="9323" y="2798"/>
                </a:cubicBezTo>
                <a:cubicBezTo>
                  <a:pt x="9452" y="2773"/>
                  <a:pt x="9471" y="2703"/>
                  <a:pt x="9452" y="2595"/>
                </a:cubicBezTo>
                <a:cubicBezTo>
                  <a:pt x="9368" y="2107"/>
                  <a:pt x="9291" y="1613"/>
                  <a:pt x="9213" y="1125"/>
                </a:cubicBezTo>
                <a:cubicBezTo>
                  <a:pt x="9155" y="776"/>
                  <a:pt x="9291" y="459"/>
                  <a:pt x="9349" y="130"/>
                </a:cubicBezTo>
                <a:cubicBezTo>
                  <a:pt x="9361" y="66"/>
                  <a:pt x="9420" y="54"/>
                  <a:pt x="9478" y="54"/>
                </a:cubicBezTo>
                <a:cubicBezTo>
                  <a:pt x="9968" y="54"/>
                  <a:pt x="10471" y="-16"/>
                  <a:pt x="10993" y="3"/>
                </a:cubicBezTo>
                <a:close/>
                <a:moveTo>
                  <a:pt x="10767" y="17319"/>
                </a:moveTo>
                <a:cubicBezTo>
                  <a:pt x="14442" y="17287"/>
                  <a:pt x="17395" y="14447"/>
                  <a:pt x="17402" y="10803"/>
                </a:cubicBezTo>
                <a:cubicBezTo>
                  <a:pt x="17408" y="7197"/>
                  <a:pt x="14500" y="4288"/>
                  <a:pt x="10780" y="4281"/>
                </a:cubicBezTo>
                <a:cubicBezTo>
                  <a:pt x="7098" y="4275"/>
                  <a:pt x="4139" y="7146"/>
                  <a:pt x="4139" y="10803"/>
                </a:cubicBezTo>
                <a:cubicBezTo>
                  <a:pt x="4139" y="14416"/>
                  <a:pt x="7073" y="17280"/>
                  <a:pt x="10767" y="17319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54" name="Freeform: Shape 14"/>
          <p:cNvSpPr/>
          <p:nvPr/>
        </p:nvSpPr>
        <p:spPr>
          <a:xfrm rot="2246763">
            <a:off x="321293" y="3331758"/>
            <a:ext cx="1219195" cy="1222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84" extrusionOk="0">
                <a:moveTo>
                  <a:pt x="10873" y="21534"/>
                </a:moveTo>
                <a:cubicBezTo>
                  <a:pt x="10703" y="21534"/>
                  <a:pt x="10528" y="21534"/>
                  <a:pt x="10359" y="21534"/>
                </a:cubicBezTo>
                <a:cubicBezTo>
                  <a:pt x="10264" y="21534"/>
                  <a:pt x="10214" y="21496"/>
                  <a:pt x="10202" y="21403"/>
                </a:cubicBezTo>
                <a:cubicBezTo>
                  <a:pt x="10127" y="21002"/>
                  <a:pt x="10039" y="20608"/>
                  <a:pt x="9964" y="20207"/>
                </a:cubicBezTo>
                <a:cubicBezTo>
                  <a:pt x="9938" y="20089"/>
                  <a:pt x="9976" y="19970"/>
                  <a:pt x="9989" y="19851"/>
                </a:cubicBezTo>
                <a:cubicBezTo>
                  <a:pt x="10001" y="19751"/>
                  <a:pt x="9976" y="19701"/>
                  <a:pt x="9863" y="19688"/>
                </a:cubicBezTo>
                <a:cubicBezTo>
                  <a:pt x="9387" y="19638"/>
                  <a:pt x="8910" y="19550"/>
                  <a:pt x="8446" y="19425"/>
                </a:cubicBezTo>
                <a:cubicBezTo>
                  <a:pt x="8346" y="19400"/>
                  <a:pt x="8289" y="19432"/>
                  <a:pt x="8264" y="19532"/>
                </a:cubicBezTo>
                <a:cubicBezTo>
                  <a:pt x="8133" y="20076"/>
                  <a:pt x="7738" y="20470"/>
                  <a:pt x="7474" y="20946"/>
                </a:cubicBezTo>
                <a:cubicBezTo>
                  <a:pt x="7443" y="21002"/>
                  <a:pt x="7393" y="21002"/>
                  <a:pt x="7336" y="20983"/>
                </a:cubicBezTo>
                <a:cubicBezTo>
                  <a:pt x="6960" y="20858"/>
                  <a:pt x="6590" y="20708"/>
                  <a:pt x="6233" y="20545"/>
                </a:cubicBezTo>
                <a:cubicBezTo>
                  <a:pt x="6158" y="20514"/>
                  <a:pt x="6151" y="20458"/>
                  <a:pt x="6164" y="20395"/>
                </a:cubicBezTo>
                <a:cubicBezTo>
                  <a:pt x="6245" y="19995"/>
                  <a:pt x="6314" y="19594"/>
                  <a:pt x="6408" y="19200"/>
                </a:cubicBezTo>
                <a:cubicBezTo>
                  <a:pt x="6440" y="19069"/>
                  <a:pt x="6515" y="18950"/>
                  <a:pt x="6584" y="18831"/>
                </a:cubicBezTo>
                <a:cubicBezTo>
                  <a:pt x="6628" y="18756"/>
                  <a:pt x="6615" y="18712"/>
                  <a:pt x="6534" y="18668"/>
                </a:cubicBezTo>
                <a:cubicBezTo>
                  <a:pt x="6095" y="18437"/>
                  <a:pt x="5681" y="18161"/>
                  <a:pt x="5286" y="17861"/>
                </a:cubicBezTo>
                <a:cubicBezTo>
                  <a:pt x="5217" y="17805"/>
                  <a:pt x="5167" y="17805"/>
                  <a:pt x="5111" y="17886"/>
                </a:cubicBezTo>
                <a:cubicBezTo>
                  <a:pt x="4785" y="18343"/>
                  <a:pt x="4264" y="18568"/>
                  <a:pt x="3831" y="18906"/>
                </a:cubicBezTo>
                <a:cubicBezTo>
                  <a:pt x="3775" y="18950"/>
                  <a:pt x="3731" y="18931"/>
                  <a:pt x="3681" y="18887"/>
                </a:cubicBezTo>
                <a:cubicBezTo>
                  <a:pt x="3386" y="18631"/>
                  <a:pt x="3110" y="18349"/>
                  <a:pt x="2841" y="18074"/>
                </a:cubicBezTo>
                <a:cubicBezTo>
                  <a:pt x="2791" y="18017"/>
                  <a:pt x="2784" y="17974"/>
                  <a:pt x="2828" y="17911"/>
                </a:cubicBezTo>
                <a:cubicBezTo>
                  <a:pt x="3054" y="17573"/>
                  <a:pt x="3280" y="17235"/>
                  <a:pt x="3512" y="16897"/>
                </a:cubicBezTo>
                <a:cubicBezTo>
                  <a:pt x="3587" y="16791"/>
                  <a:pt x="3700" y="16722"/>
                  <a:pt x="3800" y="16635"/>
                </a:cubicBezTo>
                <a:cubicBezTo>
                  <a:pt x="3875" y="16572"/>
                  <a:pt x="3888" y="16516"/>
                  <a:pt x="3825" y="16441"/>
                </a:cubicBezTo>
                <a:cubicBezTo>
                  <a:pt x="3518" y="16059"/>
                  <a:pt x="3236" y="15658"/>
                  <a:pt x="2991" y="15227"/>
                </a:cubicBezTo>
                <a:cubicBezTo>
                  <a:pt x="2935" y="15127"/>
                  <a:pt x="2878" y="15145"/>
                  <a:pt x="2803" y="15195"/>
                </a:cubicBezTo>
                <a:cubicBezTo>
                  <a:pt x="2327" y="15489"/>
                  <a:pt x="1769" y="15496"/>
                  <a:pt x="1248" y="15640"/>
                </a:cubicBezTo>
                <a:cubicBezTo>
                  <a:pt x="1179" y="15658"/>
                  <a:pt x="1142" y="15621"/>
                  <a:pt x="1117" y="15558"/>
                </a:cubicBezTo>
                <a:cubicBezTo>
                  <a:pt x="947" y="15208"/>
                  <a:pt x="791" y="14845"/>
                  <a:pt x="653" y="14482"/>
                </a:cubicBezTo>
                <a:cubicBezTo>
                  <a:pt x="628" y="14407"/>
                  <a:pt x="646" y="14363"/>
                  <a:pt x="709" y="14326"/>
                </a:cubicBezTo>
                <a:cubicBezTo>
                  <a:pt x="1048" y="14100"/>
                  <a:pt x="1380" y="13869"/>
                  <a:pt x="1731" y="13650"/>
                </a:cubicBezTo>
                <a:cubicBezTo>
                  <a:pt x="1844" y="13581"/>
                  <a:pt x="1982" y="13550"/>
                  <a:pt x="2114" y="13512"/>
                </a:cubicBezTo>
                <a:cubicBezTo>
                  <a:pt x="2195" y="13487"/>
                  <a:pt x="2220" y="13450"/>
                  <a:pt x="2195" y="13362"/>
                </a:cubicBezTo>
                <a:cubicBezTo>
                  <a:pt x="2051" y="12880"/>
                  <a:pt x="1950" y="12392"/>
                  <a:pt x="1882" y="11898"/>
                </a:cubicBezTo>
                <a:cubicBezTo>
                  <a:pt x="1869" y="11816"/>
                  <a:pt x="1831" y="11791"/>
                  <a:pt x="1750" y="11804"/>
                </a:cubicBezTo>
                <a:cubicBezTo>
                  <a:pt x="1192" y="11898"/>
                  <a:pt x="665" y="11685"/>
                  <a:pt x="126" y="11622"/>
                </a:cubicBezTo>
                <a:cubicBezTo>
                  <a:pt x="57" y="11616"/>
                  <a:pt x="32" y="11572"/>
                  <a:pt x="26" y="11504"/>
                </a:cubicBezTo>
                <a:cubicBezTo>
                  <a:pt x="-12" y="11109"/>
                  <a:pt x="1" y="10715"/>
                  <a:pt x="7" y="10315"/>
                </a:cubicBezTo>
                <a:cubicBezTo>
                  <a:pt x="7" y="10240"/>
                  <a:pt x="57" y="10208"/>
                  <a:pt x="126" y="10196"/>
                </a:cubicBezTo>
                <a:cubicBezTo>
                  <a:pt x="533" y="10114"/>
                  <a:pt x="935" y="10033"/>
                  <a:pt x="1342" y="9952"/>
                </a:cubicBezTo>
                <a:cubicBezTo>
                  <a:pt x="1461" y="9927"/>
                  <a:pt x="1581" y="9964"/>
                  <a:pt x="1700" y="9977"/>
                </a:cubicBezTo>
                <a:cubicBezTo>
                  <a:pt x="1800" y="9989"/>
                  <a:pt x="1850" y="9952"/>
                  <a:pt x="1863" y="9845"/>
                </a:cubicBezTo>
                <a:cubicBezTo>
                  <a:pt x="1913" y="9376"/>
                  <a:pt x="2001" y="8907"/>
                  <a:pt x="2120" y="8450"/>
                </a:cubicBezTo>
                <a:cubicBezTo>
                  <a:pt x="2151" y="8331"/>
                  <a:pt x="2107" y="8275"/>
                  <a:pt x="1994" y="8250"/>
                </a:cubicBezTo>
                <a:cubicBezTo>
                  <a:pt x="1461" y="8112"/>
                  <a:pt x="1060" y="7724"/>
                  <a:pt x="596" y="7468"/>
                </a:cubicBezTo>
                <a:cubicBezTo>
                  <a:pt x="546" y="7443"/>
                  <a:pt x="546" y="7399"/>
                  <a:pt x="559" y="7349"/>
                </a:cubicBezTo>
                <a:cubicBezTo>
                  <a:pt x="684" y="6967"/>
                  <a:pt x="841" y="6598"/>
                  <a:pt x="1004" y="6229"/>
                </a:cubicBezTo>
                <a:cubicBezTo>
                  <a:pt x="1035" y="6160"/>
                  <a:pt x="1085" y="6147"/>
                  <a:pt x="1142" y="6166"/>
                </a:cubicBezTo>
                <a:cubicBezTo>
                  <a:pt x="1668" y="6304"/>
                  <a:pt x="2233" y="6291"/>
                  <a:pt x="2722" y="6585"/>
                </a:cubicBezTo>
                <a:cubicBezTo>
                  <a:pt x="2803" y="6635"/>
                  <a:pt x="2841" y="6604"/>
                  <a:pt x="2878" y="6535"/>
                </a:cubicBezTo>
                <a:cubicBezTo>
                  <a:pt x="3110" y="6104"/>
                  <a:pt x="3380" y="5691"/>
                  <a:pt x="3675" y="5303"/>
                </a:cubicBezTo>
                <a:cubicBezTo>
                  <a:pt x="3712" y="5253"/>
                  <a:pt x="3775" y="5196"/>
                  <a:pt x="3681" y="5134"/>
                </a:cubicBezTo>
                <a:cubicBezTo>
                  <a:pt x="3324" y="4902"/>
                  <a:pt x="3142" y="4533"/>
                  <a:pt x="2897" y="4208"/>
                </a:cubicBezTo>
                <a:cubicBezTo>
                  <a:pt x="2853" y="4151"/>
                  <a:pt x="2822" y="4095"/>
                  <a:pt x="2778" y="4039"/>
                </a:cubicBezTo>
                <a:cubicBezTo>
                  <a:pt x="2584" y="3763"/>
                  <a:pt x="2577" y="3757"/>
                  <a:pt x="2803" y="3519"/>
                </a:cubicBezTo>
                <a:cubicBezTo>
                  <a:pt x="3016" y="3294"/>
                  <a:pt x="3236" y="3081"/>
                  <a:pt x="3449" y="2862"/>
                </a:cubicBezTo>
                <a:cubicBezTo>
                  <a:pt x="3518" y="2794"/>
                  <a:pt x="3574" y="2787"/>
                  <a:pt x="3650" y="2844"/>
                </a:cubicBezTo>
                <a:cubicBezTo>
                  <a:pt x="3976" y="3063"/>
                  <a:pt x="4302" y="3275"/>
                  <a:pt x="4628" y="3494"/>
                </a:cubicBezTo>
                <a:cubicBezTo>
                  <a:pt x="4741" y="3569"/>
                  <a:pt x="4816" y="3676"/>
                  <a:pt x="4897" y="3776"/>
                </a:cubicBezTo>
                <a:cubicBezTo>
                  <a:pt x="4966" y="3870"/>
                  <a:pt x="5029" y="3889"/>
                  <a:pt x="5129" y="3807"/>
                </a:cubicBezTo>
                <a:cubicBezTo>
                  <a:pt x="5499" y="3501"/>
                  <a:pt x="5901" y="3232"/>
                  <a:pt x="6314" y="2994"/>
                </a:cubicBezTo>
                <a:cubicBezTo>
                  <a:pt x="6377" y="2956"/>
                  <a:pt x="6434" y="2919"/>
                  <a:pt x="6377" y="2837"/>
                </a:cubicBezTo>
                <a:cubicBezTo>
                  <a:pt x="6107" y="2449"/>
                  <a:pt x="6089" y="1986"/>
                  <a:pt x="5982" y="1548"/>
                </a:cubicBezTo>
                <a:cubicBezTo>
                  <a:pt x="5888" y="1167"/>
                  <a:pt x="5901" y="1173"/>
                  <a:pt x="6252" y="998"/>
                </a:cubicBezTo>
                <a:cubicBezTo>
                  <a:pt x="6502" y="873"/>
                  <a:pt x="6772" y="779"/>
                  <a:pt x="7029" y="672"/>
                </a:cubicBezTo>
                <a:cubicBezTo>
                  <a:pt x="7123" y="635"/>
                  <a:pt x="7180" y="641"/>
                  <a:pt x="7236" y="729"/>
                </a:cubicBezTo>
                <a:cubicBezTo>
                  <a:pt x="7449" y="1054"/>
                  <a:pt x="7662" y="1373"/>
                  <a:pt x="7882" y="1692"/>
                </a:cubicBezTo>
                <a:cubicBezTo>
                  <a:pt x="7963" y="1811"/>
                  <a:pt x="7988" y="1949"/>
                  <a:pt x="8032" y="2086"/>
                </a:cubicBezTo>
                <a:cubicBezTo>
                  <a:pt x="8064" y="2187"/>
                  <a:pt x="8108" y="2218"/>
                  <a:pt x="8208" y="2187"/>
                </a:cubicBezTo>
                <a:cubicBezTo>
                  <a:pt x="8672" y="2049"/>
                  <a:pt x="9148" y="1949"/>
                  <a:pt x="9631" y="1886"/>
                </a:cubicBezTo>
                <a:cubicBezTo>
                  <a:pt x="9725" y="1874"/>
                  <a:pt x="9757" y="1836"/>
                  <a:pt x="9744" y="1742"/>
                </a:cubicBezTo>
                <a:cubicBezTo>
                  <a:pt x="9663" y="1192"/>
                  <a:pt x="9863" y="672"/>
                  <a:pt x="9926" y="134"/>
                </a:cubicBezTo>
                <a:cubicBezTo>
                  <a:pt x="9932" y="72"/>
                  <a:pt x="9970" y="34"/>
                  <a:pt x="10039" y="28"/>
                </a:cubicBezTo>
                <a:cubicBezTo>
                  <a:pt x="10440" y="-16"/>
                  <a:pt x="10841" y="3"/>
                  <a:pt x="11243" y="9"/>
                </a:cubicBezTo>
                <a:cubicBezTo>
                  <a:pt x="11312" y="9"/>
                  <a:pt x="11343" y="59"/>
                  <a:pt x="11355" y="122"/>
                </a:cubicBezTo>
                <a:cubicBezTo>
                  <a:pt x="11437" y="528"/>
                  <a:pt x="11525" y="935"/>
                  <a:pt x="11594" y="1348"/>
                </a:cubicBezTo>
                <a:cubicBezTo>
                  <a:pt x="11612" y="1461"/>
                  <a:pt x="11581" y="1586"/>
                  <a:pt x="11569" y="1705"/>
                </a:cubicBezTo>
                <a:cubicBezTo>
                  <a:pt x="11556" y="1799"/>
                  <a:pt x="11594" y="1842"/>
                  <a:pt x="11694" y="1855"/>
                </a:cubicBezTo>
                <a:cubicBezTo>
                  <a:pt x="12171" y="1905"/>
                  <a:pt x="12647" y="1993"/>
                  <a:pt x="13111" y="2118"/>
                </a:cubicBezTo>
                <a:cubicBezTo>
                  <a:pt x="13186" y="2136"/>
                  <a:pt x="13261" y="2143"/>
                  <a:pt x="13287" y="2043"/>
                </a:cubicBezTo>
                <a:cubicBezTo>
                  <a:pt x="13387" y="1580"/>
                  <a:pt x="13700" y="1229"/>
                  <a:pt x="13939" y="841"/>
                </a:cubicBezTo>
                <a:cubicBezTo>
                  <a:pt x="14127" y="522"/>
                  <a:pt x="14139" y="528"/>
                  <a:pt x="14490" y="660"/>
                </a:cubicBezTo>
                <a:cubicBezTo>
                  <a:pt x="14760" y="760"/>
                  <a:pt x="15023" y="873"/>
                  <a:pt x="15287" y="985"/>
                </a:cubicBezTo>
                <a:cubicBezTo>
                  <a:pt x="15381" y="1023"/>
                  <a:pt x="15418" y="1073"/>
                  <a:pt x="15400" y="1173"/>
                </a:cubicBezTo>
                <a:cubicBezTo>
                  <a:pt x="15318" y="1561"/>
                  <a:pt x="15249" y="1949"/>
                  <a:pt x="15161" y="2337"/>
                </a:cubicBezTo>
                <a:cubicBezTo>
                  <a:pt x="15130" y="2468"/>
                  <a:pt x="15048" y="2593"/>
                  <a:pt x="14986" y="2718"/>
                </a:cubicBezTo>
                <a:cubicBezTo>
                  <a:pt x="14942" y="2794"/>
                  <a:pt x="14954" y="2837"/>
                  <a:pt x="15036" y="2881"/>
                </a:cubicBezTo>
                <a:cubicBezTo>
                  <a:pt x="15475" y="3113"/>
                  <a:pt x="15889" y="3388"/>
                  <a:pt x="16284" y="3688"/>
                </a:cubicBezTo>
                <a:cubicBezTo>
                  <a:pt x="16353" y="3745"/>
                  <a:pt x="16403" y="3751"/>
                  <a:pt x="16459" y="3670"/>
                </a:cubicBezTo>
                <a:cubicBezTo>
                  <a:pt x="16785" y="3213"/>
                  <a:pt x="17306" y="2987"/>
                  <a:pt x="17738" y="2650"/>
                </a:cubicBezTo>
                <a:cubicBezTo>
                  <a:pt x="17795" y="2606"/>
                  <a:pt x="17839" y="2625"/>
                  <a:pt x="17889" y="2668"/>
                </a:cubicBezTo>
                <a:cubicBezTo>
                  <a:pt x="18183" y="2925"/>
                  <a:pt x="18459" y="3206"/>
                  <a:pt x="18729" y="3488"/>
                </a:cubicBezTo>
                <a:cubicBezTo>
                  <a:pt x="18779" y="3544"/>
                  <a:pt x="18785" y="3594"/>
                  <a:pt x="18741" y="3651"/>
                </a:cubicBezTo>
                <a:cubicBezTo>
                  <a:pt x="18509" y="3995"/>
                  <a:pt x="18290" y="4339"/>
                  <a:pt x="18052" y="4677"/>
                </a:cubicBezTo>
                <a:cubicBezTo>
                  <a:pt x="17983" y="4777"/>
                  <a:pt x="17870" y="4852"/>
                  <a:pt x="17776" y="4927"/>
                </a:cubicBezTo>
                <a:cubicBezTo>
                  <a:pt x="17701" y="4990"/>
                  <a:pt x="17688" y="5046"/>
                  <a:pt x="17751" y="5121"/>
                </a:cubicBezTo>
                <a:cubicBezTo>
                  <a:pt x="18058" y="5503"/>
                  <a:pt x="18340" y="5910"/>
                  <a:pt x="18585" y="6335"/>
                </a:cubicBezTo>
                <a:cubicBezTo>
                  <a:pt x="18641" y="6429"/>
                  <a:pt x="18698" y="6416"/>
                  <a:pt x="18773" y="6366"/>
                </a:cubicBezTo>
                <a:cubicBezTo>
                  <a:pt x="19249" y="6072"/>
                  <a:pt x="19807" y="6066"/>
                  <a:pt x="20328" y="5922"/>
                </a:cubicBezTo>
                <a:cubicBezTo>
                  <a:pt x="20397" y="5903"/>
                  <a:pt x="20434" y="5941"/>
                  <a:pt x="20459" y="6003"/>
                </a:cubicBezTo>
                <a:cubicBezTo>
                  <a:pt x="20629" y="6354"/>
                  <a:pt x="20785" y="6717"/>
                  <a:pt x="20923" y="7080"/>
                </a:cubicBezTo>
                <a:cubicBezTo>
                  <a:pt x="20948" y="7155"/>
                  <a:pt x="20930" y="7199"/>
                  <a:pt x="20867" y="7236"/>
                </a:cubicBezTo>
                <a:cubicBezTo>
                  <a:pt x="20528" y="7461"/>
                  <a:pt x="20196" y="7693"/>
                  <a:pt x="19845" y="7912"/>
                </a:cubicBezTo>
                <a:cubicBezTo>
                  <a:pt x="19732" y="7981"/>
                  <a:pt x="19594" y="8012"/>
                  <a:pt x="19462" y="8050"/>
                </a:cubicBezTo>
                <a:cubicBezTo>
                  <a:pt x="19381" y="8075"/>
                  <a:pt x="19356" y="8112"/>
                  <a:pt x="19381" y="8200"/>
                </a:cubicBezTo>
                <a:cubicBezTo>
                  <a:pt x="19519" y="8675"/>
                  <a:pt x="19626" y="9157"/>
                  <a:pt x="19688" y="9651"/>
                </a:cubicBezTo>
                <a:cubicBezTo>
                  <a:pt x="19701" y="9739"/>
                  <a:pt x="19738" y="9770"/>
                  <a:pt x="19820" y="9758"/>
                </a:cubicBezTo>
                <a:cubicBezTo>
                  <a:pt x="20372" y="9676"/>
                  <a:pt x="20892" y="9877"/>
                  <a:pt x="21431" y="9939"/>
                </a:cubicBezTo>
                <a:cubicBezTo>
                  <a:pt x="21506" y="9946"/>
                  <a:pt x="21538" y="9989"/>
                  <a:pt x="21550" y="10064"/>
                </a:cubicBezTo>
                <a:cubicBezTo>
                  <a:pt x="21588" y="10459"/>
                  <a:pt x="21569" y="10859"/>
                  <a:pt x="21569" y="11253"/>
                </a:cubicBezTo>
                <a:cubicBezTo>
                  <a:pt x="21569" y="11322"/>
                  <a:pt x="21525" y="11353"/>
                  <a:pt x="21463" y="11366"/>
                </a:cubicBezTo>
                <a:cubicBezTo>
                  <a:pt x="21049" y="11447"/>
                  <a:pt x="20635" y="11535"/>
                  <a:pt x="20215" y="11610"/>
                </a:cubicBezTo>
                <a:cubicBezTo>
                  <a:pt x="20108" y="11629"/>
                  <a:pt x="19995" y="11597"/>
                  <a:pt x="19889" y="11585"/>
                </a:cubicBezTo>
                <a:cubicBezTo>
                  <a:pt x="19782" y="11572"/>
                  <a:pt x="19726" y="11597"/>
                  <a:pt x="19713" y="11723"/>
                </a:cubicBezTo>
                <a:cubicBezTo>
                  <a:pt x="19663" y="12192"/>
                  <a:pt x="19575" y="12661"/>
                  <a:pt x="19456" y="13118"/>
                </a:cubicBezTo>
                <a:cubicBezTo>
                  <a:pt x="19425" y="13231"/>
                  <a:pt x="19462" y="13287"/>
                  <a:pt x="19569" y="13312"/>
                </a:cubicBezTo>
                <a:cubicBezTo>
                  <a:pt x="20108" y="13443"/>
                  <a:pt x="20503" y="13831"/>
                  <a:pt x="20974" y="14088"/>
                </a:cubicBezTo>
                <a:cubicBezTo>
                  <a:pt x="21036" y="14125"/>
                  <a:pt x="21036" y="14175"/>
                  <a:pt x="21011" y="14238"/>
                </a:cubicBezTo>
                <a:cubicBezTo>
                  <a:pt x="20886" y="14607"/>
                  <a:pt x="20735" y="14970"/>
                  <a:pt x="20579" y="15327"/>
                </a:cubicBezTo>
                <a:cubicBezTo>
                  <a:pt x="20547" y="15396"/>
                  <a:pt x="20503" y="15421"/>
                  <a:pt x="20428" y="15402"/>
                </a:cubicBezTo>
                <a:cubicBezTo>
                  <a:pt x="20027" y="15321"/>
                  <a:pt x="19619" y="15245"/>
                  <a:pt x="19218" y="15158"/>
                </a:cubicBezTo>
                <a:cubicBezTo>
                  <a:pt x="19093" y="15127"/>
                  <a:pt x="18980" y="15051"/>
                  <a:pt x="18867" y="14989"/>
                </a:cubicBezTo>
                <a:cubicBezTo>
                  <a:pt x="18785" y="14945"/>
                  <a:pt x="18741" y="14951"/>
                  <a:pt x="18691" y="15039"/>
                </a:cubicBezTo>
                <a:cubicBezTo>
                  <a:pt x="18459" y="15464"/>
                  <a:pt x="18202" y="15877"/>
                  <a:pt x="17901" y="16259"/>
                </a:cubicBezTo>
                <a:cubicBezTo>
                  <a:pt x="17832" y="16347"/>
                  <a:pt x="17820" y="16403"/>
                  <a:pt x="17926" y="16472"/>
                </a:cubicBezTo>
                <a:cubicBezTo>
                  <a:pt x="18259" y="16685"/>
                  <a:pt x="18422" y="17041"/>
                  <a:pt x="18654" y="17342"/>
                </a:cubicBezTo>
                <a:cubicBezTo>
                  <a:pt x="18698" y="17398"/>
                  <a:pt x="18735" y="17460"/>
                  <a:pt x="18779" y="17523"/>
                </a:cubicBezTo>
                <a:cubicBezTo>
                  <a:pt x="19030" y="17886"/>
                  <a:pt x="19017" y="17761"/>
                  <a:pt x="18748" y="18067"/>
                </a:cubicBezTo>
                <a:cubicBezTo>
                  <a:pt x="18553" y="18293"/>
                  <a:pt x="18328" y="18493"/>
                  <a:pt x="18121" y="18706"/>
                </a:cubicBezTo>
                <a:cubicBezTo>
                  <a:pt x="18045" y="18787"/>
                  <a:pt x="17983" y="18787"/>
                  <a:pt x="17889" y="18724"/>
                </a:cubicBezTo>
                <a:cubicBezTo>
                  <a:pt x="17575" y="18512"/>
                  <a:pt x="17255" y="18299"/>
                  <a:pt x="16936" y="18092"/>
                </a:cubicBezTo>
                <a:cubicBezTo>
                  <a:pt x="16817" y="18011"/>
                  <a:pt x="16735" y="17892"/>
                  <a:pt x="16647" y="17786"/>
                </a:cubicBezTo>
                <a:cubicBezTo>
                  <a:pt x="16578" y="17705"/>
                  <a:pt x="16522" y="17692"/>
                  <a:pt x="16440" y="17761"/>
                </a:cubicBezTo>
                <a:cubicBezTo>
                  <a:pt x="16064" y="18067"/>
                  <a:pt x="15663" y="18343"/>
                  <a:pt x="15243" y="18587"/>
                </a:cubicBezTo>
                <a:cubicBezTo>
                  <a:pt x="15186" y="18618"/>
                  <a:pt x="15124" y="18649"/>
                  <a:pt x="15174" y="18731"/>
                </a:cubicBezTo>
                <a:cubicBezTo>
                  <a:pt x="15462" y="19162"/>
                  <a:pt x="15481" y="19676"/>
                  <a:pt x="15606" y="20157"/>
                </a:cubicBezTo>
                <a:cubicBezTo>
                  <a:pt x="15682" y="20439"/>
                  <a:pt x="15701" y="20401"/>
                  <a:pt x="15418" y="20533"/>
                </a:cubicBezTo>
                <a:cubicBezTo>
                  <a:pt x="15124" y="20670"/>
                  <a:pt x="14823" y="20789"/>
                  <a:pt x="14528" y="20914"/>
                </a:cubicBezTo>
                <a:cubicBezTo>
                  <a:pt x="14434" y="20952"/>
                  <a:pt x="14378" y="20939"/>
                  <a:pt x="14321" y="20852"/>
                </a:cubicBezTo>
                <a:cubicBezTo>
                  <a:pt x="14108" y="20527"/>
                  <a:pt x="13888" y="20214"/>
                  <a:pt x="13675" y="19888"/>
                </a:cubicBezTo>
                <a:cubicBezTo>
                  <a:pt x="13594" y="19763"/>
                  <a:pt x="13562" y="19619"/>
                  <a:pt x="13525" y="19482"/>
                </a:cubicBezTo>
                <a:cubicBezTo>
                  <a:pt x="13500" y="19394"/>
                  <a:pt x="13456" y="19369"/>
                  <a:pt x="13362" y="19394"/>
                </a:cubicBezTo>
                <a:cubicBezTo>
                  <a:pt x="12885" y="19538"/>
                  <a:pt x="12403" y="19638"/>
                  <a:pt x="11907" y="19701"/>
                </a:cubicBezTo>
                <a:cubicBezTo>
                  <a:pt x="11826" y="19713"/>
                  <a:pt x="11801" y="19751"/>
                  <a:pt x="11813" y="19826"/>
                </a:cubicBezTo>
                <a:cubicBezTo>
                  <a:pt x="11901" y="20376"/>
                  <a:pt x="11700" y="20896"/>
                  <a:pt x="11638" y="21434"/>
                </a:cubicBezTo>
                <a:cubicBezTo>
                  <a:pt x="11625" y="21528"/>
                  <a:pt x="11575" y="21559"/>
                  <a:pt x="11493" y="21559"/>
                </a:cubicBezTo>
                <a:cubicBezTo>
                  <a:pt x="11293" y="21565"/>
                  <a:pt x="11086" y="21578"/>
                  <a:pt x="10885" y="21584"/>
                </a:cubicBezTo>
                <a:cubicBezTo>
                  <a:pt x="10873" y="21540"/>
                  <a:pt x="10873" y="21540"/>
                  <a:pt x="10873" y="21534"/>
                </a:cubicBezTo>
                <a:close/>
                <a:moveTo>
                  <a:pt x="10822" y="17642"/>
                </a:moveTo>
                <a:cubicBezTo>
                  <a:pt x="14572" y="17579"/>
                  <a:pt x="17669" y="14645"/>
                  <a:pt x="17650" y="10721"/>
                </a:cubicBezTo>
                <a:cubicBezTo>
                  <a:pt x="17638" y="6973"/>
                  <a:pt x="14647" y="3882"/>
                  <a:pt x="10710" y="3907"/>
                </a:cubicBezTo>
                <a:cubicBezTo>
                  <a:pt x="6948" y="3932"/>
                  <a:pt x="3869" y="6923"/>
                  <a:pt x="3894" y="10834"/>
                </a:cubicBezTo>
                <a:cubicBezTo>
                  <a:pt x="3926" y="14582"/>
                  <a:pt x="6916" y="17611"/>
                  <a:pt x="10822" y="1764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55" name="Freeform: Shape 15"/>
          <p:cNvSpPr/>
          <p:nvPr/>
        </p:nvSpPr>
        <p:spPr>
          <a:xfrm>
            <a:off x="6408280" y="6041991"/>
            <a:ext cx="494568" cy="49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5" extrusionOk="0">
                <a:moveTo>
                  <a:pt x="11145" y="21575"/>
                </a:moveTo>
                <a:cubicBezTo>
                  <a:pt x="10959" y="21575"/>
                  <a:pt x="10773" y="21575"/>
                  <a:pt x="10581" y="21575"/>
                </a:cubicBezTo>
                <a:cubicBezTo>
                  <a:pt x="10461" y="21533"/>
                  <a:pt x="10395" y="21443"/>
                  <a:pt x="10359" y="21323"/>
                </a:cubicBezTo>
                <a:cubicBezTo>
                  <a:pt x="10156" y="20698"/>
                  <a:pt x="9946" y="20073"/>
                  <a:pt x="9742" y="19447"/>
                </a:cubicBezTo>
                <a:cubicBezTo>
                  <a:pt x="9694" y="19303"/>
                  <a:pt x="9598" y="19213"/>
                  <a:pt x="9448" y="19183"/>
                </a:cubicBezTo>
                <a:cubicBezTo>
                  <a:pt x="9130" y="19111"/>
                  <a:pt x="8807" y="19045"/>
                  <a:pt x="8489" y="18967"/>
                </a:cubicBezTo>
                <a:cubicBezTo>
                  <a:pt x="8321" y="18925"/>
                  <a:pt x="8183" y="18967"/>
                  <a:pt x="8063" y="19093"/>
                </a:cubicBezTo>
                <a:cubicBezTo>
                  <a:pt x="7602" y="19574"/>
                  <a:pt x="7128" y="20042"/>
                  <a:pt x="6660" y="20517"/>
                </a:cubicBezTo>
                <a:cubicBezTo>
                  <a:pt x="6553" y="20625"/>
                  <a:pt x="6427" y="20649"/>
                  <a:pt x="6301" y="20577"/>
                </a:cubicBezTo>
                <a:cubicBezTo>
                  <a:pt x="5797" y="20295"/>
                  <a:pt x="5300" y="20012"/>
                  <a:pt x="4796" y="19730"/>
                </a:cubicBezTo>
                <a:cubicBezTo>
                  <a:pt x="4622" y="19634"/>
                  <a:pt x="4580" y="19532"/>
                  <a:pt x="4628" y="19345"/>
                </a:cubicBezTo>
                <a:cubicBezTo>
                  <a:pt x="4790" y="18696"/>
                  <a:pt x="4958" y="18053"/>
                  <a:pt x="5120" y="17404"/>
                </a:cubicBezTo>
                <a:cubicBezTo>
                  <a:pt x="5156" y="17266"/>
                  <a:pt x="5132" y="17140"/>
                  <a:pt x="5030" y="17031"/>
                </a:cubicBezTo>
                <a:cubicBezTo>
                  <a:pt x="4790" y="16779"/>
                  <a:pt x="4544" y="16527"/>
                  <a:pt x="4304" y="16274"/>
                </a:cubicBezTo>
                <a:cubicBezTo>
                  <a:pt x="4208" y="16172"/>
                  <a:pt x="4089" y="16142"/>
                  <a:pt x="3957" y="16172"/>
                </a:cubicBezTo>
                <a:cubicBezTo>
                  <a:pt x="3837" y="16196"/>
                  <a:pt x="3723" y="16226"/>
                  <a:pt x="3609" y="16250"/>
                </a:cubicBezTo>
                <a:cubicBezTo>
                  <a:pt x="3063" y="16370"/>
                  <a:pt x="2524" y="16497"/>
                  <a:pt x="1978" y="16617"/>
                </a:cubicBezTo>
                <a:cubicBezTo>
                  <a:pt x="1828" y="16653"/>
                  <a:pt x="1709" y="16599"/>
                  <a:pt x="1643" y="16466"/>
                </a:cubicBezTo>
                <a:cubicBezTo>
                  <a:pt x="1367" y="15938"/>
                  <a:pt x="1097" y="15403"/>
                  <a:pt x="821" y="14874"/>
                </a:cubicBezTo>
                <a:cubicBezTo>
                  <a:pt x="761" y="14754"/>
                  <a:pt x="785" y="14621"/>
                  <a:pt x="881" y="14531"/>
                </a:cubicBezTo>
                <a:cubicBezTo>
                  <a:pt x="1385" y="14062"/>
                  <a:pt x="1894" y="13588"/>
                  <a:pt x="2398" y="13119"/>
                </a:cubicBezTo>
                <a:cubicBezTo>
                  <a:pt x="2500" y="13029"/>
                  <a:pt x="2536" y="12909"/>
                  <a:pt x="2518" y="12776"/>
                </a:cubicBezTo>
                <a:cubicBezTo>
                  <a:pt x="2458" y="12452"/>
                  <a:pt x="2398" y="12121"/>
                  <a:pt x="2338" y="11797"/>
                </a:cubicBezTo>
                <a:cubicBezTo>
                  <a:pt x="2314" y="11658"/>
                  <a:pt x="2236" y="11568"/>
                  <a:pt x="2104" y="11520"/>
                </a:cubicBezTo>
                <a:cubicBezTo>
                  <a:pt x="1661" y="11358"/>
                  <a:pt x="1217" y="11196"/>
                  <a:pt x="779" y="11033"/>
                </a:cubicBezTo>
                <a:cubicBezTo>
                  <a:pt x="522" y="10937"/>
                  <a:pt x="258" y="10853"/>
                  <a:pt x="0" y="10739"/>
                </a:cubicBezTo>
                <a:cubicBezTo>
                  <a:pt x="0" y="10625"/>
                  <a:pt x="0" y="10517"/>
                  <a:pt x="0" y="10402"/>
                </a:cubicBezTo>
                <a:cubicBezTo>
                  <a:pt x="18" y="10204"/>
                  <a:pt x="36" y="10012"/>
                  <a:pt x="54" y="9813"/>
                </a:cubicBezTo>
                <a:cubicBezTo>
                  <a:pt x="90" y="9429"/>
                  <a:pt x="144" y="9044"/>
                  <a:pt x="204" y="8665"/>
                </a:cubicBezTo>
                <a:cubicBezTo>
                  <a:pt x="222" y="8539"/>
                  <a:pt x="312" y="8449"/>
                  <a:pt x="444" y="8425"/>
                </a:cubicBezTo>
                <a:cubicBezTo>
                  <a:pt x="1127" y="8299"/>
                  <a:pt x="1804" y="8179"/>
                  <a:pt x="2488" y="8052"/>
                </a:cubicBezTo>
                <a:cubicBezTo>
                  <a:pt x="2632" y="8028"/>
                  <a:pt x="2728" y="7950"/>
                  <a:pt x="2788" y="7818"/>
                </a:cubicBezTo>
                <a:cubicBezTo>
                  <a:pt x="2890" y="7566"/>
                  <a:pt x="2998" y="7313"/>
                  <a:pt x="3099" y="7067"/>
                </a:cubicBezTo>
                <a:cubicBezTo>
                  <a:pt x="3165" y="6911"/>
                  <a:pt x="3147" y="6778"/>
                  <a:pt x="3045" y="6640"/>
                </a:cubicBezTo>
                <a:cubicBezTo>
                  <a:pt x="2644" y="6117"/>
                  <a:pt x="2248" y="5588"/>
                  <a:pt x="1852" y="5065"/>
                </a:cubicBezTo>
                <a:cubicBezTo>
                  <a:pt x="1751" y="4927"/>
                  <a:pt x="1751" y="4807"/>
                  <a:pt x="1858" y="4675"/>
                </a:cubicBezTo>
                <a:cubicBezTo>
                  <a:pt x="2242" y="4194"/>
                  <a:pt x="2626" y="3719"/>
                  <a:pt x="3015" y="3238"/>
                </a:cubicBezTo>
                <a:cubicBezTo>
                  <a:pt x="3141" y="3088"/>
                  <a:pt x="3243" y="3058"/>
                  <a:pt x="3423" y="3130"/>
                </a:cubicBezTo>
                <a:cubicBezTo>
                  <a:pt x="4053" y="3395"/>
                  <a:pt x="4682" y="3653"/>
                  <a:pt x="5318" y="3918"/>
                </a:cubicBezTo>
                <a:cubicBezTo>
                  <a:pt x="5443" y="3972"/>
                  <a:pt x="5569" y="3966"/>
                  <a:pt x="5683" y="3888"/>
                </a:cubicBezTo>
                <a:cubicBezTo>
                  <a:pt x="5887" y="3749"/>
                  <a:pt x="6085" y="3611"/>
                  <a:pt x="6283" y="3473"/>
                </a:cubicBezTo>
                <a:cubicBezTo>
                  <a:pt x="6379" y="3407"/>
                  <a:pt x="6427" y="3311"/>
                  <a:pt x="6427" y="3190"/>
                </a:cubicBezTo>
                <a:cubicBezTo>
                  <a:pt x="6427" y="3118"/>
                  <a:pt x="6421" y="3046"/>
                  <a:pt x="6415" y="2980"/>
                </a:cubicBezTo>
                <a:cubicBezTo>
                  <a:pt x="6391" y="2667"/>
                  <a:pt x="6367" y="2361"/>
                  <a:pt x="6343" y="2048"/>
                </a:cubicBezTo>
                <a:cubicBezTo>
                  <a:pt x="6319" y="1736"/>
                  <a:pt x="6295" y="1429"/>
                  <a:pt x="6271" y="1117"/>
                </a:cubicBezTo>
                <a:cubicBezTo>
                  <a:pt x="6259" y="973"/>
                  <a:pt x="6331" y="858"/>
                  <a:pt x="6469" y="810"/>
                </a:cubicBezTo>
                <a:cubicBezTo>
                  <a:pt x="7086" y="600"/>
                  <a:pt x="7704" y="390"/>
                  <a:pt x="8321" y="185"/>
                </a:cubicBezTo>
                <a:cubicBezTo>
                  <a:pt x="8363" y="173"/>
                  <a:pt x="8399" y="167"/>
                  <a:pt x="8441" y="167"/>
                </a:cubicBezTo>
                <a:cubicBezTo>
                  <a:pt x="8555" y="173"/>
                  <a:pt x="8627" y="245"/>
                  <a:pt x="8693" y="336"/>
                </a:cubicBezTo>
                <a:cubicBezTo>
                  <a:pt x="9076" y="895"/>
                  <a:pt x="9466" y="1453"/>
                  <a:pt x="9850" y="2012"/>
                </a:cubicBezTo>
                <a:cubicBezTo>
                  <a:pt x="9940" y="2139"/>
                  <a:pt x="10060" y="2199"/>
                  <a:pt x="10209" y="2187"/>
                </a:cubicBezTo>
                <a:cubicBezTo>
                  <a:pt x="10413" y="2169"/>
                  <a:pt x="10623" y="2163"/>
                  <a:pt x="10827" y="2163"/>
                </a:cubicBezTo>
                <a:cubicBezTo>
                  <a:pt x="10911" y="2163"/>
                  <a:pt x="10971" y="2133"/>
                  <a:pt x="11019" y="2066"/>
                </a:cubicBezTo>
                <a:cubicBezTo>
                  <a:pt x="11043" y="2036"/>
                  <a:pt x="11067" y="2000"/>
                  <a:pt x="11085" y="1970"/>
                </a:cubicBezTo>
                <a:cubicBezTo>
                  <a:pt x="11187" y="1784"/>
                  <a:pt x="11283" y="1598"/>
                  <a:pt x="11385" y="1417"/>
                </a:cubicBezTo>
                <a:cubicBezTo>
                  <a:pt x="11606" y="997"/>
                  <a:pt x="11834" y="582"/>
                  <a:pt x="12056" y="161"/>
                </a:cubicBezTo>
                <a:cubicBezTo>
                  <a:pt x="12128" y="29"/>
                  <a:pt x="12242" y="-25"/>
                  <a:pt x="12392" y="11"/>
                </a:cubicBezTo>
                <a:cubicBezTo>
                  <a:pt x="13039" y="167"/>
                  <a:pt x="13687" y="318"/>
                  <a:pt x="14334" y="474"/>
                </a:cubicBezTo>
                <a:cubicBezTo>
                  <a:pt x="14472" y="510"/>
                  <a:pt x="14556" y="612"/>
                  <a:pt x="14562" y="756"/>
                </a:cubicBezTo>
                <a:cubicBezTo>
                  <a:pt x="14568" y="834"/>
                  <a:pt x="14568" y="913"/>
                  <a:pt x="14574" y="991"/>
                </a:cubicBezTo>
                <a:cubicBezTo>
                  <a:pt x="14592" y="1478"/>
                  <a:pt x="14604" y="1964"/>
                  <a:pt x="14622" y="2445"/>
                </a:cubicBezTo>
                <a:cubicBezTo>
                  <a:pt x="14628" y="2577"/>
                  <a:pt x="14634" y="2716"/>
                  <a:pt x="14640" y="2848"/>
                </a:cubicBezTo>
                <a:cubicBezTo>
                  <a:pt x="14646" y="2980"/>
                  <a:pt x="14712" y="3082"/>
                  <a:pt x="14826" y="3148"/>
                </a:cubicBezTo>
                <a:cubicBezTo>
                  <a:pt x="14970" y="3232"/>
                  <a:pt x="15119" y="3311"/>
                  <a:pt x="15263" y="3401"/>
                </a:cubicBezTo>
                <a:cubicBezTo>
                  <a:pt x="15407" y="3485"/>
                  <a:pt x="15539" y="3479"/>
                  <a:pt x="15683" y="3401"/>
                </a:cubicBezTo>
                <a:cubicBezTo>
                  <a:pt x="16276" y="3070"/>
                  <a:pt x="16864" y="2740"/>
                  <a:pt x="17457" y="2409"/>
                </a:cubicBezTo>
                <a:cubicBezTo>
                  <a:pt x="17595" y="2331"/>
                  <a:pt x="17727" y="2355"/>
                  <a:pt x="17835" y="2463"/>
                </a:cubicBezTo>
                <a:cubicBezTo>
                  <a:pt x="18297" y="2932"/>
                  <a:pt x="18752" y="3407"/>
                  <a:pt x="19214" y="3876"/>
                </a:cubicBezTo>
                <a:cubicBezTo>
                  <a:pt x="19334" y="4002"/>
                  <a:pt x="19352" y="4116"/>
                  <a:pt x="19262" y="4266"/>
                </a:cubicBezTo>
                <a:cubicBezTo>
                  <a:pt x="18920" y="4849"/>
                  <a:pt x="18573" y="5426"/>
                  <a:pt x="18231" y="6009"/>
                </a:cubicBezTo>
                <a:cubicBezTo>
                  <a:pt x="18153" y="6141"/>
                  <a:pt x="18147" y="6280"/>
                  <a:pt x="18225" y="6412"/>
                </a:cubicBezTo>
                <a:cubicBezTo>
                  <a:pt x="18315" y="6574"/>
                  <a:pt x="18399" y="6736"/>
                  <a:pt x="18489" y="6899"/>
                </a:cubicBezTo>
                <a:cubicBezTo>
                  <a:pt x="18555" y="7019"/>
                  <a:pt x="18656" y="7085"/>
                  <a:pt x="18794" y="7091"/>
                </a:cubicBezTo>
                <a:cubicBezTo>
                  <a:pt x="19022" y="7109"/>
                  <a:pt x="19256" y="7121"/>
                  <a:pt x="19484" y="7139"/>
                </a:cubicBezTo>
                <a:cubicBezTo>
                  <a:pt x="19951" y="7169"/>
                  <a:pt x="20419" y="7199"/>
                  <a:pt x="20887" y="7229"/>
                </a:cubicBezTo>
                <a:cubicBezTo>
                  <a:pt x="21018" y="7235"/>
                  <a:pt x="21126" y="7325"/>
                  <a:pt x="21156" y="7457"/>
                </a:cubicBezTo>
                <a:cubicBezTo>
                  <a:pt x="21300" y="8107"/>
                  <a:pt x="21438" y="8762"/>
                  <a:pt x="21582" y="9417"/>
                </a:cubicBezTo>
                <a:cubicBezTo>
                  <a:pt x="21600" y="9507"/>
                  <a:pt x="21576" y="9585"/>
                  <a:pt x="21516" y="9657"/>
                </a:cubicBezTo>
                <a:cubicBezTo>
                  <a:pt x="21486" y="9693"/>
                  <a:pt x="21438" y="9717"/>
                  <a:pt x="21396" y="9741"/>
                </a:cubicBezTo>
                <a:cubicBezTo>
                  <a:pt x="20797" y="10042"/>
                  <a:pt x="20197" y="10342"/>
                  <a:pt x="19592" y="10643"/>
                </a:cubicBezTo>
                <a:cubicBezTo>
                  <a:pt x="19466" y="10709"/>
                  <a:pt x="19394" y="10805"/>
                  <a:pt x="19388" y="10949"/>
                </a:cubicBezTo>
                <a:cubicBezTo>
                  <a:pt x="19376" y="11178"/>
                  <a:pt x="19358" y="11400"/>
                  <a:pt x="19346" y="11628"/>
                </a:cubicBezTo>
                <a:cubicBezTo>
                  <a:pt x="19340" y="11761"/>
                  <a:pt x="19388" y="11875"/>
                  <a:pt x="19502" y="11953"/>
                </a:cubicBezTo>
                <a:cubicBezTo>
                  <a:pt x="20059" y="12362"/>
                  <a:pt x="20611" y="12776"/>
                  <a:pt x="21168" y="13185"/>
                </a:cubicBezTo>
                <a:cubicBezTo>
                  <a:pt x="21300" y="13281"/>
                  <a:pt x="21342" y="13401"/>
                  <a:pt x="21282" y="13558"/>
                </a:cubicBezTo>
                <a:cubicBezTo>
                  <a:pt x="21180" y="13840"/>
                  <a:pt x="21078" y="14123"/>
                  <a:pt x="20977" y="14405"/>
                </a:cubicBezTo>
                <a:cubicBezTo>
                  <a:pt x="20863" y="14718"/>
                  <a:pt x="20749" y="15036"/>
                  <a:pt x="20629" y="15349"/>
                </a:cubicBezTo>
                <a:cubicBezTo>
                  <a:pt x="20581" y="15481"/>
                  <a:pt x="20467" y="15553"/>
                  <a:pt x="20335" y="15541"/>
                </a:cubicBezTo>
                <a:cubicBezTo>
                  <a:pt x="20083" y="15517"/>
                  <a:pt x="19837" y="15487"/>
                  <a:pt x="19586" y="15463"/>
                </a:cubicBezTo>
                <a:cubicBezTo>
                  <a:pt x="19154" y="15415"/>
                  <a:pt x="18722" y="15367"/>
                  <a:pt x="18291" y="15325"/>
                </a:cubicBezTo>
                <a:cubicBezTo>
                  <a:pt x="18153" y="15313"/>
                  <a:pt x="18045" y="15361"/>
                  <a:pt x="17961" y="15475"/>
                </a:cubicBezTo>
                <a:cubicBezTo>
                  <a:pt x="17805" y="15685"/>
                  <a:pt x="17655" y="15902"/>
                  <a:pt x="17493" y="16112"/>
                </a:cubicBezTo>
                <a:cubicBezTo>
                  <a:pt x="17398" y="16238"/>
                  <a:pt x="17386" y="16370"/>
                  <a:pt x="17439" y="16515"/>
                </a:cubicBezTo>
                <a:cubicBezTo>
                  <a:pt x="17679" y="17152"/>
                  <a:pt x="17925" y="17789"/>
                  <a:pt x="18165" y="18426"/>
                </a:cubicBezTo>
                <a:cubicBezTo>
                  <a:pt x="18231" y="18594"/>
                  <a:pt x="18195" y="18708"/>
                  <a:pt x="18057" y="18816"/>
                </a:cubicBezTo>
                <a:cubicBezTo>
                  <a:pt x="17577" y="19177"/>
                  <a:pt x="17104" y="19544"/>
                  <a:pt x="16624" y="19904"/>
                </a:cubicBezTo>
                <a:cubicBezTo>
                  <a:pt x="16486" y="20006"/>
                  <a:pt x="16366" y="20006"/>
                  <a:pt x="16234" y="19898"/>
                </a:cubicBezTo>
                <a:cubicBezTo>
                  <a:pt x="15719" y="19484"/>
                  <a:pt x="15197" y="19063"/>
                  <a:pt x="14682" y="18642"/>
                </a:cubicBezTo>
                <a:cubicBezTo>
                  <a:pt x="14568" y="18552"/>
                  <a:pt x="14448" y="18522"/>
                  <a:pt x="14316" y="18570"/>
                </a:cubicBezTo>
                <a:cubicBezTo>
                  <a:pt x="14010" y="18684"/>
                  <a:pt x="13705" y="18798"/>
                  <a:pt x="13405" y="18919"/>
                </a:cubicBezTo>
                <a:cubicBezTo>
                  <a:pt x="13285" y="18967"/>
                  <a:pt x="13213" y="19057"/>
                  <a:pt x="13183" y="19183"/>
                </a:cubicBezTo>
                <a:cubicBezTo>
                  <a:pt x="13141" y="19381"/>
                  <a:pt x="13099" y="19586"/>
                  <a:pt x="13057" y="19784"/>
                </a:cubicBezTo>
                <a:cubicBezTo>
                  <a:pt x="12955" y="20265"/>
                  <a:pt x="12859" y="20740"/>
                  <a:pt x="12757" y="21220"/>
                </a:cubicBezTo>
                <a:cubicBezTo>
                  <a:pt x="12727" y="21359"/>
                  <a:pt x="12643" y="21443"/>
                  <a:pt x="12506" y="21461"/>
                </a:cubicBezTo>
                <a:cubicBezTo>
                  <a:pt x="12188" y="21503"/>
                  <a:pt x="11870" y="21533"/>
                  <a:pt x="11552" y="21563"/>
                </a:cubicBezTo>
                <a:cubicBezTo>
                  <a:pt x="11397" y="21551"/>
                  <a:pt x="11271" y="21563"/>
                  <a:pt x="11145" y="21575"/>
                </a:cubicBezTo>
                <a:close/>
                <a:moveTo>
                  <a:pt x="10791" y="4452"/>
                </a:moveTo>
                <a:cubicBezTo>
                  <a:pt x="7362" y="4446"/>
                  <a:pt x="4508" y="7217"/>
                  <a:pt x="4496" y="10739"/>
                </a:cubicBezTo>
                <a:cubicBezTo>
                  <a:pt x="4484" y="14243"/>
                  <a:pt x="7290" y="17061"/>
                  <a:pt x="10767" y="17073"/>
                </a:cubicBezTo>
                <a:cubicBezTo>
                  <a:pt x="14280" y="17086"/>
                  <a:pt x="17080" y="14243"/>
                  <a:pt x="17086" y="10769"/>
                </a:cubicBezTo>
                <a:cubicBezTo>
                  <a:pt x="17086" y="7283"/>
                  <a:pt x="14268" y="4446"/>
                  <a:pt x="10791" y="445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grpSp>
        <p:nvGrpSpPr>
          <p:cNvPr id="2060" name="Group 41"/>
          <p:cNvGrpSpPr/>
          <p:nvPr/>
        </p:nvGrpSpPr>
        <p:grpSpPr>
          <a:xfrm>
            <a:off x="956950" y="1765746"/>
            <a:ext cx="2507629" cy="1850575"/>
            <a:chOff x="0" y="0"/>
            <a:chExt cx="1880721" cy="1387930"/>
          </a:xfrm>
        </p:grpSpPr>
        <p:sp>
          <p:nvSpPr>
            <p:cNvPr id="2056" name="Freeform: Shape 42"/>
            <p:cNvSpPr/>
            <p:nvPr/>
          </p:nvSpPr>
          <p:spPr>
            <a:xfrm rot="14140429">
              <a:off x="1055870" y="563284"/>
              <a:ext cx="690518" cy="68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6" extrusionOk="0">
                  <a:moveTo>
                    <a:pt x="0" y="11110"/>
                  </a:moveTo>
                  <a:cubicBezTo>
                    <a:pt x="93" y="10935"/>
                    <a:pt x="238" y="10848"/>
                    <a:pt x="423" y="10802"/>
                  </a:cubicBezTo>
                  <a:cubicBezTo>
                    <a:pt x="922" y="10668"/>
                    <a:pt x="1409" y="10517"/>
                    <a:pt x="1908" y="10384"/>
                  </a:cubicBezTo>
                  <a:cubicBezTo>
                    <a:pt x="2210" y="10302"/>
                    <a:pt x="2390" y="10134"/>
                    <a:pt x="2419" y="9815"/>
                  </a:cubicBezTo>
                  <a:cubicBezTo>
                    <a:pt x="2424" y="9733"/>
                    <a:pt x="2436" y="9652"/>
                    <a:pt x="2448" y="9571"/>
                  </a:cubicBezTo>
                  <a:cubicBezTo>
                    <a:pt x="2477" y="9298"/>
                    <a:pt x="2355" y="9112"/>
                    <a:pt x="2129" y="8979"/>
                  </a:cubicBezTo>
                  <a:cubicBezTo>
                    <a:pt x="1676" y="8717"/>
                    <a:pt x="1230" y="8450"/>
                    <a:pt x="783" y="8189"/>
                  </a:cubicBezTo>
                  <a:cubicBezTo>
                    <a:pt x="452" y="7997"/>
                    <a:pt x="394" y="7852"/>
                    <a:pt x="493" y="7481"/>
                  </a:cubicBezTo>
                  <a:cubicBezTo>
                    <a:pt x="505" y="7446"/>
                    <a:pt x="510" y="7411"/>
                    <a:pt x="522" y="7382"/>
                  </a:cubicBezTo>
                  <a:cubicBezTo>
                    <a:pt x="667" y="6900"/>
                    <a:pt x="795" y="6807"/>
                    <a:pt x="1288" y="6853"/>
                  </a:cubicBezTo>
                  <a:cubicBezTo>
                    <a:pt x="1763" y="6900"/>
                    <a:pt x="2239" y="6952"/>
                    <a:pt x="2715" y="7016"/>
                  </a:cubicBezTo>
                  <a:cubicBezTo>
                    <a:pt x="3092" y="7062"/>
                    <a:pt x="3254" y="6999"/>
                    <a:pt x="3445" y="6679"/>
                  </a:cubicBezTo>
                  <a:cubicBezTo>
                    <a:pt x="3718" y="6238"/>
                    <a:pt x="3706" y="6099"/>
                    <a:pt x="3387" y="5686"/>
                  </a:cubicBezTo>
                  <a:cubicBezTo>
                    <a:pt x="3086" y="5297"/>
                    <a:pt x="2790" y="4902"/>
                    <a:pt x="2500" y="4508"/>
                  </a:cubicBezTo>
                  <a:cubicBezTo>
                    <a:pt x="2326" y="4275"/>
                    <a:pt x="2326" y="4084"/>
                    <a:pt x="2500" y="3851"/>
                  </a:cubicBezTo>
                  <a:cubicBezTo>
                    <a:pt x="2587" y="3735"/>
                    <a:pt x="2680" y="3619"/>
                    <a:pt x="2790" y="3526"/>
                  </a:cubicBezTo>
                  <a:cubicBezTo>
                    <a:pt x="3010" y="3341"/>
                    <a:pt x="3161" y="3317"/>
                    <a:pt x="3411" y="3457"/>
                  </a:cubicBezTo>
                  <a:cubicBezTo>
                    <a:pt x="3851" y="3701"/>
                    <a:pt x="4304" y="3927"/>
                    <a:pt x="4727" y="4200"/>
                  </a:cubicBezTo>
                  <a:cubicBezTo>
                    <a:pt x="5214" y="4513"/>
                    <a:pt x="5551" y="4304"/>
                    <a:pt x="5905" y="3869"/>
                  </a:cubicBezTo>
                  <a:cubicBezTo>
                    <a:pt x="6021" y="3724"/>
                    <a:pt x="5980" y="3532"/>
                    <a:pt x="5934" y="3358"/>
                  </a:cubicBezTo>
                  <a:cubicBezTo>
                    <a:pt x="5806" y="2864"/>
                    <a:pt x="5678" y="2371"/>
                    <a:pt x="5551" y="1877"/>
                  </a:cubicBezTo>
                  <a:cubicBezTo>
                    <a:pt x="5458" y="1523"/>
                    <a:pt x="5516" y="1378"/>
                    <a:pt x="5829" y="1192"/>
                  </a:cubicBezTo>
                  <a:cubicBezTo>
                    <a:pt x="5899" y="1151"/>
                    <a:pt x="5968" y="1111"/>
                    <a:pt x="6044" y="1076"/>
                  </a:cubicBezTo>
                  <a:cubicBezTo>
                    <a:pt x="6421" y="902"/>
                    <a:pt x="6589" y="942"/>
                    <a:pt x="6844" y="1273"/>
                  </a:cubicBezTo>
                  <a:cubicBezTo>
                    <a:pt x="7152" y="1662"/>
                    <a:pt x="7459" y="2057"/>
                    <a:pt x="7766" y="2446"/>
                  </a:cubicBezTo>
                  <a:cubicBezTo>
                    <a:pt x="8057" y="2806"/>
                    <a:pt x="8735" y="2806"/>
                    <a:pt x="9025" y="2441"/>
                  </a:cubicBezTo>
                  <a:cubicBezTo>
                    <a:pt x="9147" y="2284"/>
                    <a:pt x="9147" y="2086"/>
                    <a:pt x="9176" y="1906"/>
                  </a:cubicBezTo>
                  <a:cubicBezTo>
                    <a:pt x="9246" y="1453"/>
                    <a:pt x="9304" y="1001"/>
                    <a:pt x="9362" y="548"/>
                  </a:cubicBezTo>
                  <a:cubicBezTo>
                    <a:pt x="9408" y="188"/>
                    <a:pt x="9507" y="89"/>
                    <a:pt x="9866" y="25"/>
                  </a:cubicBezTo>
                  <a:cubicBezTo>
                    <a:pt x="10017" y="-4"/>
                    <a:pt x="10168" y="-4"/>
                    <a:pt x="10319" y="8"/>
                  </a:cubicBezTo>
                  <a:cubicBezTo>
                    <a:pt x="10539" y="19"/>
                    <a:pt x="10690" y="135"/>
                    <a:pt x="10748" y="356"/>
                  </a:cubicBezTo>
                  <a:cubicBezTo>
                    <a:pt x="10887" y="850"/>
                    <a:pt x="11032" y="1349"/>
                    <a:pt x="11171" y="1842"/>
                  </a:cubicBezTo>
                  <a:cubicBezTo>
                    <a:pt x="11316" y="2348"/>
                    <a:pt x="11734" y="2586"/>
                    <a:pt x="12250" y="2452"/>
                  </a:cubicBezTo>
                  <a:cubicBezTo>
                    <a:pt x="12418" y="2411"/>
                    <a:pt x="12517" y="2290"/>
                    <a:pt x="12598" y="2150"/>
                  </a:cubicBezTo>
                  <a:cubicBezTo>
                    <a:pt x="12865" y="1691"/>
                    <a:pt x="13137" y="1233"/>
                    <a:pt x="13410" y="774"/>
                  </a:cubicBezTo>
                  <a:cubicBezTo>
                    <a:pt x="13584" y="478"/>
                    <a:pt x="13735" y="414"/>
                    <a:pt x="14066" y="501"/>
                  </a:cubicBezTo>
                  <a:cubicBezTo>
                    <a:pt x="14727" y="670"/>
                    <a:pt x="14814" y="815"/>
                    <a:pt x="14715" y="1552"/>
                  </a:cubicBezTo>
                  <a:cubicBezTo>
                    <a:pt x="14657" y="1993"/>
                    <a:pt x="14605" y="2435"/>
                    <a:pt x="14553" y="2876"/>
                  </a:cubicBezTo>
                  <a:cubicBezTo>
                    <a:pt x="14547" y="2922"/>
                    <a:pt x="14547" y="2969"/>
                    <a:pt x="14553" y="3015"/>
                  </a:cubicBezTo>
                  <a:cubicBezTo>
                    <a:pt x="14628" y="3486"/>
                    <a:pt x="15342" y="3811"/>
                    <a:pt x="15730" y="3538"/>
                  </a:cubicBezTo>
                  <a:cubicBezTo>
                    <a:pt x="16171" y="3224"/>
                    <a:pt x="16594" y="2893"/>
                    <a:pt x="17024" y="2568"/>
                  </a:cubicBezTo>
                  <a:cubicBezTo>
                    <a:pt x="17337" y="2330"/>
                    <a:pt x="17493" y="2336"/>
                    <a:pt x="17807" y="2580"/>
                  </a:cubicBezTo>
                  <a:cubicBezTo>
                    <a:pt x="17847" y="2615"/>
                    <a:pt x="17888" y="2644"/>
                    <a:pt x="17928" y="2684"/>
                  </a:cubicBezTo>
                  <a:cubicBezTo>
                    <a:pt x="18294" y="3033"/>
                    <a:pt x="18311" y="3137"/>
                    <a:pt x="18062" y="3579"/>
                  </a:cubicBezTo>
                  <a:cubicBezTo>
                    <a:pt x="17824" y="4002"/>
                    <a:pt x="17598" y="4432"/>
                    <a:pt x="17348" y="4850"/>
                  </a:cubicBezTo>
                  <a:cubicBezTo>
                    <a:pt x="17169" y="5158"/>
                    <a:pt x="17250" y="5413"/>
                    <a:pt x="17447" y="5675"/>
                  </a:cubicBezTo>
                  <a:cubicBezTo>
                    <a:pt x="17644" y="5936"/>
                    <a:pt x="17870" y="6064"/>
                    <a:pt x="18201" y="5977"/>
                  </a:cubicBezTo>
                  <a:cubicBezTo>
                    <a:pt x="18711" y="5843"/>
                    <a:pt x="19222" y="5715"/>
                    <a:pt x="19727" y="5576"/>
                  </a:cubicBezTo>
                  <a:cubicBezTo>
                    <a:pt x="20051" y="5489"/>
                    <a:pt x="20196" y="5541"/>
                    <a:pt x="20376" y="5826"/>
                  </a:cubicBezTo>
                  <a:cubicBezTo>
                    <a:pt x="20457" y="5948"/>
                    <a:pt x="20527" y="6075"/>
                    <a:pt x="20573" y="6215"/>
                  </a:cubicBezTo>
                  <a:cubicBezTo>
                    <a:pt x="20660" y="6464"/>
                    <a:pt x="20620" y="6621"/>
                    <a:pt x="20411" y="6790"/>
                  </a:cubicBezTo>
                  <a:cubicBezTo>
                    <a:pt x="19976" y="7138"/>
                    <a:pt x="19547" y="7486"/>
                    <a:pt x="19106" y="7829"/>
                  </a:cubicBezTo>
                  <a:cubicBezTo>
                    <a:pt x="18885" y="7997"/>
                    <a:pt x="18827" y="8206"/>
                    <a:pt x="18874" y="8462"/>
                  </a:cubicBezTo>
                  <a:cubicBezTo>
                    <a:pt x="18891" y="8549"/>
                    <a:pt x="18920" y="8630"/>
                    <a:pt x="18943" y="8717"/>
                  </a:cubicBezTo>
                  <a:cubicBezTo>
                    <a:pt x="19019" y="8990"/>
                    <a:pt x="19199" y="9141"/>
                    <a:pt x="19477" y="9176"/>
                  </a:cubicBezTo>
                  <a:cubicBezTo>
                    <a:pt x="20005" y="9246"/>
                    <a:pt x="20533" y="9321"/>
                    <a:pt x="21055" y="9391"/>
                  </a:cubicBezTo>
                  <a:cubicBezTo>
                    <a:pt x="21368" y="9431"/>
                    <a:pt x="21530" y="9582"/>
                    <a:pt x="21565" y="9896"/>
                  </a:cubicBezTo>
                  <a:cubicBezTo>
                    <a:pt x="21583" y="10047"/>
                    <a:pt x="21600" y="10198"/>
                    <a:pt x="21583" y="10349"/>
                  </a:cubicBezTo>
                  <a:cubicBezTo>
                    <a:pt x="21554" y="10587"/>
                    <a:pt x="21432" y="10721"/>
                    <a:pt x="21211" y="10784"/>
                  </a:cubicBezTo>
                  <a:cubicBezTo>
                    <a:pt x="20718" y="10924"/>
                    <a:pt x="20220" y="11063"/>
                    <a:pt x="19727" y="11208"/>
                  </a:cubicBezTo>
                  <a:cubicBezTo>
                    <a:pt x="19245" y="11348"/>
                    <a:pt x="19025" y="11713"/>
                    <a:pt x="19123" y="12213"/>
                  </a:cubicBezTo>
                  <a:cubicBezTo>
                    <a:pt x="19158" y="12404"/>
                    <a:pt x="19268" y="12526"/>
                    <a:pt x="19431" y="12619"/>
                  </a:cubicBezTo>
                  <a:cubicBezTo>
                    <a:pt x="19883" y="12886"/>
                    <a:pt x="20336" y="13153"/>
                    <a:pt x="20794" y="13421"/>
                  </a:cubicBezTo>
                  <a:cubicBezTo>
                    <a:pt x="21130" y="13618"/>
                    <a:pt x="21182" y="13734"/>
                    <a:pt x="21090" y="14111"/>
                  </a:cubicBezTo>
                  <a:cubicBezTo>
                    <a:pt x="21084" y="14135"/>
                    <a:pt x="21084" y="14158"/>
                    <a:pt x="21078" y="14181"/>
                  </a:cubicBezTo>
                  <a:cubicBezTo>
                    <a:pt x="20939" y="14640"/>
                    <a:pt x="20782" y="14866"/>
                    <a:pt x="20260" y="14768"/>
                  </a:cubicBezTo>
                  <a:cubicBezTo>
                    <a:pt x="19790" y="14675"/>
                    <a:pt x="19309" y="14657"/>
                    <a:pt x="18833" y="14588"/>
                  </a:cubicBezTo>
                  <a:cubicBezTo>
                    <a:pt x="18497" y="14541"/>
                    <a:pt x="18276" y="14675"/>
                    <a:pt x="18114" y="14959"/>
                  </a:cubicBezTo>
                  <a:cubicBezTo>
                    <a:pt x="17946" y="15250"/>
                    <a:pt x="17870" y="15522"/>
                    <a:pt x="18102" y="15819"/>
                  </a:cubicBezTo>
                  <a:cubicBezTo>
                    <a:pt x="18416" y="16219"/>
                    <a:pt x="18717" y="16631"/>
                    <a:pt x="19025" y="17038"/>
                  </a:cubicBezTo>
                  <a:cubicBezTo>
                    <a:pt x="19280" y="17369"/>
                    <a:pt x="19280" y="17502"/>
                    <a:pt x="19025" y="17833"/>
                  </a:cubicBezTo>
                  <a:cubicBezTo>
                    <a:pt x="19013" y="17845"/>
                    <a:pt x="19002" y="17862"/>
                    <a:pt x="18990" y="17874"/>
                  </a:cubicBezTo>
                  <a:cubicBezTo>
                    <a:pt x="18653" y="18234"/>
                    <a:pt x="18520" y="18391"/>
                    <a:pt x="17992" y="18071"/>
                  </a:cubicBezTo>
                  <a:cubicBezTo>
                    <a:pt x="17586" y="17828"/>
                    <a:pt x="17157" y="17619"/>
                    <a:pt x="16757" y="17375"/>
                  </a:cubicBezTo>
                  <a:cubicBezTo>
                    <a:pt x="16426" y="17177"/>
                    <a:pt x="16171" y="17293"/>
                    <a:pt x="15910" y="17497"/>
                  </a:cubicBezTo>
                  <a:cubicBezTo>
                    <a:pt x="15649" y="17694"/>
                    <a:pt x="15545" y="17932"/>
                    <a:pt x="15637" y="18263"/>
                  </a:cubicBezTo>
                  <a:cubicBezTo>
                    <a:pt x="15782" y="18774"/>
                    <a:pt x="15910" y="19291"/>
                    <a:pt x="16038" y="19808"/>
                  </a:cubicBezTo>
                  <a:cubicBezTo>
                    <a:pt x="16107" y="20086"/>
                    <a:pt x="16049" y="20237"/>
                    <a:pt x="15811" y="20388"/>
                  </a:cubicBezTo>
                  <a:cubicBezTo>
                    <a:pt x="15684" y="20470"/>
                    <a:pt x="15550" y="20545"/>
                    <a:pt x="15405" y="20597"/>
                  </a:cubicBezTo>
                  <a:cubicBezTo>
                    <a:pt x="15150" y="20690"/>
                    <a:pt x="14965" y="20644"/>
                    <a:pt x="14796" y="20429"/>
                  </a:cubicBezTo>
                  <a:cubicBezTo>
                    <a:pt x="14477" y="20028"/>
                    <a:pt x="14158" y="19622"/>
                    <a:pt x="13839" y="19215"/>
                  </a:cubicBezTo>
                  <a:cubicBezTo>
                    <a:pt x="13532" y="18832"/>
                    <a:pt x="12975" y="18780"/>
                    <a:pt x="12604" y="19111"/>
                  </a:cubicBezTo>
                  <a:cubicBezTo>
                    <a:pt x="12505" y="19198"/>
                    <a:pt x="12459" y="19308"/>
                    <a:pt x="12441" y="19436"/>
                  </a:cubicBezTo>
                  <a:cubicBezTo>
                    <a:pt x="12366" y="19970"/>
                    <a:pt x="12279" y="20499"/>
                    <a:pt x="12221" y="21033"/>
                  </a:cubicBezTo>
                  <a:cubicBezTo>
                    <a:pt x="12186" y="21311"/>
                    <a:pt x="12076" y="21509"/>
                    <a:pt x="11803" y="21596"/>
                  </a:cubicBezTo>
                  <a:cubicBezTo>
                    <a:pt x="11571" y="21596"/>
                    <a:pt x="11334" y="21596"/>
                    <a:pt x="11102" y="21596"/>
                  </a:cubicBezTo>
                  <a:cubicBezTo>
                    <a:pt x="10939" y="21497"/>
                    <a:pt x="10846" y="21352"/>
                    <a:pt x="10794" y="21166"/>
                  </a:cubicBezTo>
                  <a:cubicBezTo>
                    <a:pt x="10655" y="20655"/>
                    <a:pt x="10498" y="20144"/>
                    <a:pt x="10359" y="19628"/>
                  </a:cubicBezTo>
                  <a:cubicBezTo>
                    <a:pt x="10284" y="19355"/>
                    <a:pt x="10116" y="19210"/>
                    <a:pt x="9843" y="19175"/>
                  </a:cubicBezTo>
                  <a:cubicBezTo>
                    <a:pt x="9739" y="19163"/>
                    <a:pt x="9634" y="19146"/>
                    <a:pt x="9530" y="19140"/>
                  </a:cubicBezTo>
                  <a:cubicBezTo>
                    <a:pt x="9286" y="19122"/>
                    <a:pt x="9118" y="19233"/>
                    <a:pt x="8996" y="19436"/>
                  </a:cubicBezTo>
                  <a:cubicBezTo>
                    <a:pt x="8950" y="19511"/>
                    <a:pt x="8909" y="19587"/>
                    <a:pt x="8863" y="19662"/>
                  </a:cubicBezTo>
                  <a:cubicBezTo>
                    <a:pt x="8619" y="20075"/>
                    <a:pt x="8381" y="20493"/>
                    <a:pt x="8132" y="20899"/>
                  </a:cubicBezTo>
                  <a:cubicBezTo>
                    <a:pt x="7998" y="21126"/>
                    <a:pt x="7836" y="21184"/>
                    <a:pt x="7581" y="21126"/>
                  </a:cubicBezTo>
                  <a:cubicBezTo>
                    <a:pt x="7424" y="21091"/>
                    <a:pt x="7279" y="21039"/>
                    <a:pt x="7134" y="20975"/>
                  </a:cubicBezTo>
                  <a:cubicBezTo>
                    <a:pt x="6879" y="20853"/>
                    <a:pt x="6798" y="20696"/>
                    <a:pt x="6833" y="20411"/>
                  </a:cubicBezTo>
                  <a:cubicBezTo>
                    <a:pt x="6896" y="19883"/>
                    <a:pt x="6949" y="19355"/>
                    <a:pt x="7024" y="18826"/>
                  </a:cubicBezTo>
                  <a:cubicBezTo>
                    <a:pt x="7076" y="18455"/>
                    <a:pt x="6879" y="18251"/>
                    <a:pt x="6589" y="18089"/>
                  </a:cubicBezTo>
                  <a:cubicBezTo>
                    <a:pt x="6305" y="17932"/>
                    <a:pt x="6050" y="17909"/>
                    <a:pt x="5783" y="18130"/>
                  </a:cubicBezTo>
                  <a:cubicBezTo>
                    <a:pt x="5412" y="18426"/>
                    <a:pt x="5023" y="18699"/>
                    <a:pt x="4652" y="18989"/>
                  </a:cubicBezTo>
                  <a:cubicBezTo>
                    <a:pt x="4275" y="19285"/>
                    <a:pt x="4112" y="19349"/>
                    <a:pt x="3648" y="18931"/>
                  </a:cubicBezTo>
                  <a:cubicBezTo>
                    <a:pt x="3619" y="18902"/>
                    <a:pt x="3590" y="18873"/>
                    <a:pt x="3561" y="18844"/>
                  </a:cubicBezTo>
                  <a:cubicBezTo>
                    <a:pt x="3335" y="18611"/>
                    <a:pt x="3312" y="18431"/>
                    <a:pt x="3474" y="18147"/>
                  </a:cubicBezTo>
                  <a:cubicBezTo>
                    <a:pt x="3724" y="17700"/>
                    <a:pt x="3979" y="17247"/>
                    <a:pt x="4228" y="16800"/>
                  </a:cubicBezTo>
                  <a:cubicBezTo>
                    <a:pt x="4298" y="16672"/>
                    <a:pt x="4373" y="16544"/>
                    <a:pt x="4356" y="16388"/>
                  </a:cubicBezTo>
                  <a:cubicBezTo>
                    <a:pt x="4315" y="15917"/>
                    <a:pt x="3793" y="15546"/>
                    <a:pt x="3341" y="15662"/>
                  </a:cubicBezTo>
                  <a:cubicBezTo>
                    <a:pt x="2819" y="15795"/>
                    <a:pt x="2297" y="15929"/>
                    <a:pt x="1781" y="16068"/>
                  </a:cubicBezTo>
                  <a:cubicBezTo>
                    <a:pt x="1572" y="16126"/>
                    <a:pt x="1415" y="16062"/>
                    <a:pt x="1282" y="15900"/>
                  </a:cubicBezTo>
                  <a:cubicBezTo>
                    <a:pt x="1172" y="15766"/>
                    <a:pt x="1102" y="15615"/>
                    <a:pt x="1032" y="15459"/>
                  </a:cubicBezTo>
                  <a:cubicBezTo>
                    <a:pt x="916" y="15186"/>
                    <a:pt x="969" y="14988"/>
                    <a:pt x="1201" y="14808"/>
                  </a:cubicBezTo>
                  <a:cubicBezTo>
                    <a:pt x="1583" y="14501"/>
                    <a:pt x="1972" y="14199"/>
                    <a:pt x="2355" y="13891"/>
                  </a:cubicBezTo>
                  <a:cubicBezTo>
                    <a:pt x="2761" y="13577"/>
                    <a:pt x="2796" y="13444"/>
                    <a:pt x="2662" y="12956"/>
                  </a:cubicBezTo>
                  <a:cubicBezTo>
                    <a:pt x="2569" y="12637"/>
                    <a:pt x="2378" y="12468"/>
                    <a:pt x="2042" y="12433"/>
                  </a:cubicBezTo>
                  <a:cubicBezTo>
                    <a:pt x="1554" y="12381"/>
                    <a:pt x="1073" y="12288"/>
                    <a:pt x="586" y="12236"/>
                  </a:cubicBezTo>
                  <a:cubicBezTo>
                    <a:pt x="307" y="12207"/>
                    <a:pt x="110" y="12097"/>
                    <a:pt x="12" y="11830"/>
                  </a:cubicBezTo>
                  <a:cubicBezTo>
                    <a:pt x="0" y="11580"/>
                    <a:pt x="0" y="11348"/>
                    <a:pt x="0" y="11110"/>
                  </a:cubicBezTo>
                  <a:close/>
                  <a:moveTo>
                    <a:pt x="13474" y="10813"/>
                  </a:moveTo>
                  <a:cubicBezTo>
                    <a:pt x="13491" y="9437"/>
                    <a:pt x="12412" y="8108"/>
                    <a:pt x="10777" y="8113"/>
                  </a:cubicBezTo>
                  <a:cubicBezTo>
                    <a:pt x="9263" y="8119"/>
                    <a:pt x="8103" y="9275"/>
                    <a:pt x="8097" y="10796"/>
                  </a:cubicBezTo>
                  <a:cubicBezTo>
                    <a:pt x="8091" y="12341"/>
                    <a:pt x="9304" y="13479"/>
                    <a:pt x="10765" y="13490"/>
                  </a:cubicBezTo>
                  <a:cubicBezTo>
                    <a:pt x="12262" y="13502"/>
                    <a:pt x="13468" y="12300"/>
                    <a:pt x="13474" y="1081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59" name="Group 43"/>
            <p:cNvGrpSpPr/>
            <p:nvPr/>
          </p:nvGrpSpPr>
          <p:grpSpPr>
            <a:xfrm>
              <a:off x="0" y="0"/>
              <a:ext cx="1337579" cy="1337744"/>
              <a:chOff x="0" y="0"/>
              <a:chExt cx="1337578" cy="1337743"/>
            </a:xfrm>
          </p:grpSpPr>
          <p:sp>
            <p:nvSpPr>
              <p:cNvPr id="2057" name="Freeform: Shape 44"/>
              <p:cNvSpPr/>
              <p:nvPr/>
            </p:nvSpPr>
            <p:spPr>
              <a:xfrm rot="14140429">
                <a:off x="187370" y="187767"/>
                <a:ext cx="962838" cy="96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41" extrusionOk="0">
                    <a:moveTo>
                      <a:pt x="20441" y="15273"/>
                    </a:moveTo>
                    <a:cubicBezTo>
                      <a:pt x="20221" y="15223"/>
                      <a:pt x="20001" y="15173"/>
                      <a:pt x="19780" y="15128"/>
                    </a:cubicBezTo>
                    <a:cubicBezTo>
                      <a:pt x="19602" y="15086"/>
                      <a:pt x="19419" y="15049"/>
                      <a:pt x="19240" y="15003"/>
                    </a:cubicBezTo>
                    <a:cubicBezTo>
                      <a:pt x="19124" y="14974"/>
                      <a:pt x="19033" y="15007"/>
                      <a:pt x="18958" y="15090"/>
                    </a:cubicBezTo>
                    <a:cubicBezTo>
                      <a:pt x="18804" y="15269"/>
                      <a:pt x="18684" y="15472"/>
                      <a:pt x="18617" y="15701"/>
                    </a:cubicBezTo>
                    <a:cubicBezTo>
                      <a:pt x="18584" y="15809"/>
                      <a:pt x="18634" y="15888"/>
                      <a:pt x="18700" y="15962"/>
                    </a:cubicBezTo>
                    <a:cubicBezTo>
                      <a:pt x="18941" y="16224"/>
                      <a:pt x="19186" y="16486"/>
                      <a:pt x="19427" y="16743"/>
                    </a:cubicBezTo>
                    <a:cubicBezTo>
                      <a:pt x="19610" y="16938"/>
                      <a:pt x="19618" y="17055"/>
                      <a:pt x="19473" y="17279"/>
                    </a:cubicBezTo>
                    <a:cubicBezTo>
                      <a:pt x="19465" y="17291"/>
                      <a:pt x="19456" y="17308"/>
                      <a:pt x="19444" y="17320"/>
                    </a:cubicBezTo>
                    <a:cubicBezTo>
                      <a:pt x="19170" y="17690"/>
                      <a:pt x="19049" y="17694"/>
                      <a:pt x="18713" y="17503"/>
                    </a:cubicBezTo>
                    <a:cubicBezTo>
                      <a:pt x="18439" y="17345"/>
                      <a:pt x="18148" y="17204"/>
                      <a:pt x="17869" y="17055"/>
                    </a:cubicBezTo>
                    <a:cubicBezTo>
                      <a:pt x="17753" y="16992"/>
                      <a:pt x="17645" y="16992"/>
                      <a:pt x="17541" y="17067"/>
                    </a:cubicBezTo>
                    <a:cubicBezTo>
                      <a:pt x="17375" y="17183"/>
                      <a:pt x="17234" y="17325"/>
                      <a:pt x="17113" y="17487"/>
                    </a:cubicBezTo>
                    <a:cubicBezTo>
                      <a:pt x="17026" y="17603"/>
                      <a:pt x="17022" y="17719"/>
                      <a:pt x="17092" y="17848"/>
                    </a:cubicBezTo>
                    <a:cubicBezTo>
                      <a:pt x="17263" y="18159"/>
                      <a:pt x="17429" y="18475"/>
                      <a:pt x="17591" y="18791"/>
                    </a:cubicBezTo>
                    <a:cubicBezTo>
                      <a:pt x="17703" y="19011"/>
                      <a:pt x="17687" y="19110"/>
                      <a:pt x="17508" y="19281"/>
                    </a:cubicBezTo>
                    <a:cubicBezTo>
                      <a:pt x="17479" y="19306"/>
                      <a:pt x="17454" y="19335"/>
                      <a:pt x="17425" y="19355"/>
                    </a:cubicBezTo>
                    <a:cubicBezTo>
                      <a:pt x="17159" y="19551"/>
                      <a:pt x="17022" y="19646"/>
                      <a:pt x="16710" y="19331"/>
                    </a:cubicBezTo>
                    <a:cubicBezTo>
                      <a:pt x="16486" y="19102"/>
                      <a:pt x="16245" y="18899"/>
                      <a:pt x="16012" y="18678"/>
                    </a:cubicBezTo>
                    <a:cubicBezTo>
                      <a:pt x="15904" y="18575"/>
                      <a:pt x="15788" y="18554"/>
                      <a:pt x="15655" y="18608"/>
                    </a:cubicBezTo>
                    <a:cubicBezTo>
                      <a:pt x="15480" y="18678"/>
                      <a:pt x="15314" y="18770"/>
                      <a:pt x="15165" y="18886"/>
                    </a:cubicBezTo>
                    <a:cubicBezTo>
                      <a:pt x="15040" y="18982"/>
                      <a:pt x="15007" y="19102"/>
                      <a:pt x="15044" y="19252"/>
                    </a:cubicBezTo>
                    <a:cubicBezTo>
                      <a:pt x="15131" y="19613"/>
                      <a:pt x="15215" y="19978"/>
                      <a:pt x="15293" y="20340"/>
                    </a:cubicBezTo>
                    <a:cubicBezTo>
                      <a:pt x="15327" y="20498"/>
                      <a:pt x="15273" y="20618"/>
                      <a:pt x="15131" y="20701"/>
                    </a:cubicBezTo>
                    <a:cubicBezTo>
                      <a:pt x="15036" y="20759"/>
                      <a:pt x="14932" y="20805"/>
                      <a:pt x="14824" y="20838"/>
                    </a:cubicBezTo>
                    <a:cubicBezTo>
                      <a:pt x="14604" y="20909"/>
                      <a:pt x="14479" y="20867"/>
                      <a:pt x="14355" y="20672"/>
                    </a:cubicBezTo>
                    <a:cubicBezTo>
                      <a:pt x="14172" y="20381"/>
                      <a:pt x="13985" y="20095"/>
                      <a:pt x="13810" y="19796"/>
                    </a:cubicBezTo>
                    <a:cubicBezTo>
                      <a:pt x="13715" y="19634"/>
                      <a:pt x="13590" y="19571"/>
                      <a:pt x="13403" y="19605"/>
                    </a:cubicBezTo>
                    <a:cubicBezTo>
                      <a:pt x="13254" y="19634"/>
                      <a:pt x="13108" y="19671"/>
                      <a:pt x="12967" y="19721"/>
                    </a:cubicBezTo>
                    <a:cubicBezTo>
                      <a:pt x="12772" y="19791"/>
                      <a:pt x="12709" y="19875"/>
                      <a:pt x="12701" y="20082"/>
                    </a:cubicBezTo>
                    <a:cubicBezTo>
                      <a:pt x="12689" y="20410"/>
                      <a:pt x="12680" y="20734"/>
                      <a:pt x="12672" y="21062"/>
                    </a:cubicBezTo>
                    <a:cubicBezTo>
                      <a:pt x="12664" y="21361"/>
                      <a:pt x="12589" y="21457"/>
                      <a:pt x="12294" y="21511"/>
                    </a:cubicBezTo>
                    <a:cubicBezTo>
                      <a:pt x="12215" y="21527"/>
                      <a:pt x="12136" y="21536"/>
                      <a:pt x="12057" y="21540"/>
                    </a:cubicBezTo>
                    <a:cubicBezTo>
                      <a:pt x="11862" y="21552"/>
                      <a:pt x="11737" y="21473"/>
                      <a:pt x="11675" y="21282"/>
                    </a:cubicBezTo>
                    <a:cubicBezTo>
                      <a:pt x="11563" y="20934"/>
                      <a:pt x="11455" y="20589"/>
                      <a:pt x="11355" y="20240"/>
                    </a:cubicBezTo>
                    <a:cubicBezTo>
                      <a:pt x="11309" y="20082"/>
                      <a:pt x="11214" y="20007"/>
                      <a:pt x="11056" y="19983"/>
                    </a:cubicBezTo>
                    <a:cubicBezTo>
                      <a:pt x="10873" y="19958"/>
                      <a:pt x="10690" y="19958"/>
                      <a:pt x="10507" y="19987"/>
                    </a:cubicBezTo>
                    <a:cubicBezTo>
                      <a:pt x="10370" y="20007"/>
                      <a:pt x="10283" y="20078"/>
                      <a:pt x="10241" y="20215"/>
                    </a:cubicBezTo>
                    <a:cubicBezTo>
                      <a:pt x="10146" y="20543"/>
                      <a:pt x="10042" y="20871"/>
                      <a:pt x="9938" y="21199"/>
                    </a:cubicBezTo>
                    <a:cubicBezTo>
                      <a:pt x="9847" y="21494"/>
                      <a:pt x="9730" y="21569"/>
                      <a:pt x="9427" y="21527"/>
                    </a:cubicBezTo>
                    <a:cubicBezTo>
                      <a:pt x="8970" y="21465"/>
                      <a:pt x="8916" y="21403"/>
                      <a:pt x="8912" y="20946"/>
                    </a:cubicBezTo>
                    <a:cubicBezTo>
                      <a:pt x="8908" y="20647"/>
                      <a:pt x="8895" y="20352"/>
                      <a:pt x="8887" y="20053"/>
                    </a:cubicBezTo>
                    <a:cubicBezTo>
                      <a:pt x="8883" y="19916"/>
                      <a:pt x="8829" y="19808"/>
                      <a:pt x="8700" y="19754"/>
                    </a:cubicBezTo>
                    <a:cubicBezTo>
                      <a:pt x="8505" y="19671"/>
                      <a:pt x="8305" y="19613"/>
                      <a:pt x="8093" y="19600"/>
                    </a:cubicBezTo>
                    <a:cubicBezTo>
                      <a:pt x="7965" y="19592"/>
                      <a:pt x="7873" y="19642"/>
                      <a:pt x="7803" y="19754"/>
                    </a:cubicBezTo>
                    <a:cubicBezTo>
                      <a:pt x="7624" y="20053"/>
                      <a:pt x="7433" y="20344"/>
                      <a:pt x="7250" y="20639"/>
                    </a:cubicBezTo>
                    <a:cubicBezTo>
                      <a:pt x="7105" y="20871"/>
                      <a:pt x="6993" y="20913"/>
                      <a:pt x="6735" y="20826"/>
                    </a:cubicBezTo>
                    <a:cubicBezTo>
                      <a:pt x="6722" y="20821"/>
                      <a:pt x="6710" y="20817"/>
                      <a:pt x="6698" y="20813"/>
                    </a:cubicBezTo>
                    <a:cubicBezTo>
                      <a:pt x="6299" y="20651"/>
                      <a:pt x="6220" y="20560"/>
                      <a:pt x="6324" y="20161"/>
                    </a:cubicBezTo>
                    <a:cubicBezTo>
                      <a:pt x="6403" y="19858"/>
                      <a:pt x="6461" y="19551"/>
                      <a:pt x="6535" y="19243"/>
                    </a:cubicBezTo>
                    <a:cubicBezTo>
                      <a:pt x="6573" y="19085"/>
                      <a:pt x="6531" y="18965"/>
                      <a:pt x="6398" y="18870"/>
                    </a:cubicBezTo>
                    <a:cubicBezTo>
                      <a:pt x="6257" y="18770"/>
                      <a:pt x="6112" y="18683"/>
                      <a:pt x="5954" y="18612"/>
                    </a:cubicBezTo>
                    <a:cubicBezTo>
                      <a:pt x="5804" y="18546"/>
                      <a:pt x="5675" y="18570"/>
                      <a:pt x="5551" y="18687"/>
                    </a:cubicBezTo>
                    <a:cubicBezTo>
                      <a:pt x="5302" y="18924"/>
                      <a:pt x="5048" y="19156"/>
                      <a:pt x="4799" y="19389"/>
                    </a:cubicBezTo>
                    <a:cubicBezTo>
                      <a:pt x="4612" y="19567"/>
                      <a:pt x="4491" y="19576"/>
                      <a:pt x="4271" y="19438"/>
                    </a:cubicBezTo>
                    <a:cubicBezTo>
                      <a:pt x="4246" y="19422"/>
                      <a:pt x="4221" y="19405"/>
                      <a:pt x="4196" y="19389"/>
                    </a:cubicBezTo>
                    <a:cubicBezTo>
                      <a:pt x="3877" y="19160"/>
                      <a:pt x="3847" y="19040"/>
                      <a:pt x="4030" y="18695"/>
                    </a:cubicBezTo>
                    <a:cubicBezTo>
                      <a:pt x="4180" y="18413"/>
                      <a:pt x="4325" y="18130"/>
                      <a:pt x="4479" y="17852"/>
                    </a:cubicBezTo>
                    <a:cubicBezTo>
                      <a:pt x="4558" y="17707"/>
                      <a:pt x="4545" y="17582"/>
                      <a:pt x="4446" y="17457"/>
                    </a:cubicBezTo>
                    <a:cubicBezTo>
                      <a:pt x="4338" y="17320"/>
                      <a:pt x="4213" y="17196"/>
                      <a:pt x="4072" y="17088"/>
                    </a:cubicBezTo>
                    <a:cubicBezTo>
                      <a:pt x="3947" y="16992"/>
                      <a:pt x="3823" y="16984"/>
                      <a:pt x="3685" y="17059"/>
                    </a:cubicBezTo>
                    <a:cubicBezTo>
                      <a:pt x="3378" y="17225"/>
                      <a:pt x="3066" y="17391"/>
                      <a:pt x="2751" y="17553"/>
                    </a:cubicBezTo>
                    <a:cubicBezTo>
                      <a:pt x="2530" y="17669"/>
                      <a:pt x="2402" y="17640"/>
                      <a:pt x="2240" y="17457"/>
                    </a:cubicBezTo>
                    <a:cubicBezTo>
                      <a:pt x="2227" y="17445"/>
                      <a:pt x="2219" y="17433"/>
                      <a:pt x="2206" y="17420"/>
                    </a:cubicBezTo>
                    <a:cubicBezTo>
                      <a:pt x="1920" y="17088"/>
                      <a:pt x="1924" y="16972"/>
                      <a:pt x="2227" y="16656"/>
                    </a:cubicBezTo>
                    <a:cubicBezTo>
                      <a:pt x="2439" y="16432"/>
                      <a:pt x="2638" y="16203"/>
                      <a:pt x="2854" y="15987"/>
                    </a:cubicBezTo>
                    <a:cubicBezTo>
                      <a:pt x="2963" y="15875"/>
                      <a:pt x="2983" y="15759"/>
                      <a:pt x="2929" y="15622"/>
                    </a:cubicBezTo>
                    <a:cubicBezTo>
                      <a:pt x="2859" y="15443"/>
                      <a:pt x="2759" y="15277"/>
                      <a:pt x="2643" y="15123"/>
                    </a:cubicBezTo>
                    <a:cubicBezTo>
                      <a:pt x="2547" y="14999"/>
                      <a:pt x="2418" y="14986"/>
                      <a:pt x="2281" y="15020"/>
                    </a:cubicBezTo>
                    <a:cubicBezTo>
                      <a:pt x="1978" y="15090"/>
                      <a:pt x="1679" y="15161"/>
                      <a:pt x="1375" y="15227"/>
                    </a:cubicBezTo>
                    <a:cubicBezTo>
                      <a:pt x="1334" y="15236"/>
                      <a:pt x="1292" y="15248"/>
                      <a:pt x="1255" y="15256"/>
                    </a:cubicBezTo>
                    <a:cubicBezTo>
                      <a:pt x="1026" y="15298"/>
                      <a:pt x="910" y="15244"/>
                      <a:pt x="806" y="15036"/>
                    </a:cubicBezTo>
                    <a:cubicBezTo>
                      <a:pt x="769" y="14957"/>
                      <a:pt x="731" y="14878"/>
                      <a:pt x="702" y="14795"/>
                    </a:cubicBezTo>
                    <a:cubicBezTo>
                      <a:pt x="628" y="14575"/>
                      <a:pt x="669" y="14451"/>
                      <a:pt x="869" y="14326"/>
                    </a:cubicBezTo>
                    <a:cubicBezTo>
                      <a:pt x="1151" y="14148"/>
                      <a:pt x="1438" y="13969"/>
                      <a:pt x="1720" y="13794"/>
                    </a:cubicBezTo>
                    <a:cubicBezTo>
                      <a:pt x="1945" y="13653"/>
                      <a:pt x="1978" y="13574"/>
                      <a:pt x="1924" y="13317"/>
                    </a:cubicBezTo>
                    <a:cubicBezTo>
                      <a:pt x="1891" y="13172"/>
                      <a:pt x="1853" y="13022"/>
                      <a:pt x="1795" y="12885"/>
                    </a:cubicBezTo>
                    <a:cubicBezTo>
                      <a:pt x="1737" y="12748"/>
                      <a:pt x="1637" y="12681"/>
                      <a:pt x="1483" y="12677"/>
                    </a:cubicBezTo>
                    <a:cubicBezTo>
                      <a:pt x="1147" y="12673"/>
                      <a:pt x="815" y="12661"/>
                      <a:pt x="478" y="12648"/>
                    </a:cubicBezTo>
                    <a:cubicBezTo>
                      <a:pt x="175" y="12640"/>
                      <a:pt x="83" y="12561"/>
                      <a:pt x="29" y="12270"/>
                    </a:cubicBezTo>
                    <a:cubicBezTo>
                      <a:pt x="25" y="12241"/>
                      <a:pt x="17" y="12212"/>
                      <a:pt x="13" y="12183"/>
                    </a:cubicBezTo>
                    <a:cubicBezTo>
                      <a:pt x="-33" y="11813"/>
                      <a:pt x="29" y="11718"/>
                      <a:pt x="391" y="11610"/>
                    </a:cubicBezTo>
                    <a:cubicBezTo>
                      <a:pt x="690" y="11519"/>
                      <a:pt x="989" y="11419"/>
                      <a:pt x="1292" y="11336"/>
                    </a:cubicBezTo>
                    <a:cubicBezTo>
                      <a:pt x="1459" y="11290"/>
                      <a:pt x="1546" y="11195"/>
                      <a:pt x="1562" y="11033"/>
                    </a:cubicBezTo>
                    <a:cubicBezTo>
                      <a:pt x="1579" y="10842"/>
                      <a:pt x="1587" y="10646"/>
                      <a:pt x="1550" y="10455"/>
                    </a:cubicBezTo>
                    <a:cubicBezTo>
                      <a:pt x="1529" y="10331"/>
                      <a:pt x="1459" y="10256"/>
                      <a:pt x="1338" y="10219"/>
                    </a:cubicBezTo>
                    <a:cubicBezTo>
                      <a:pt x="1018" y="10123"/>
                      <a:pt x="698" y="10024"/>
                      <a:pt x="378" y="9924"/>
                    </a:cubicBezTo>
                    <a:cubicBezTo>
                      <a:pt x="29" y="9816"/>
                      <a:pt x="-8" y="9758"/>
                      <a:pt x="13" y="9392"/>
                    </a:cubicBezTo>
                    <a:cubicBezTo>
                      <a:pt x="17" y="9318"/>
                      <a:pt x="33" y="9243"/>
                      <a:pt x="50" y="9172"/>
                    </a:cubicBezTo>
                    <a:cubicBezTo>
                      <a:pt x="100" y="8989"/>
                      <a:pt x="204" y="8906"/>
                      <a:pt x="395" y="8898"/>
                    </a:cubicBezTo>
                    <a:cubicBezTo>
                      <a:pt x="707" y="8886"/>
                      <a:pt x="1014" y="8877"/>
                      <a:pt x="1326" y="8869"/>
                    </a:cubicBezTo>
                    <a:cubicBezTo>
                      <a:pt x="1371" y="8869"/>
                      <a:pt x="1417" y="8865"/>
                      <a:pt x="1463" y="8865"/>
                    </a:cubicBezTo>
                    <a:cubicBezTo>
                      <a:pt x="1670" y="8873"/>
                      <a:pt x="1778" y="8757"/>
                      <a:pt x="1832" y="8574"/>
                    </a:cubicBezTo>
                    <a:cubicBezTo>
                      <a:pt x="1874" y="8437"/>
                      <a:pt x="1911" y="8300"/>
                      <a:pt x="1940" y="8163"/>
                    </a:cubicBezTo>
                    <a:cubicBezTo>
                      <a:pt x="1978" y="7972"/>
                      <a:pt x="1932" y="7881"/>
                      <a:pt x="1766" y="7773"/>
                    </a:cubicBezTo>
                    <a:cubicBezTo>
                      <a:pt x="1483" y="7594"/>
                      <a:pt x="1197" y="7415"/>
                      <a:pt x="914" y="7241"/>
                    </a:cubicBezTo>
                    <a:cubicBezTo>
                      <a:pt x="661" y="7083"/>
                      <a:pt x="623" y="6983"/>
                      <a:pt x="723" y="6697"/>
                    </a:cubicBezTo>
                    <a:cubicBezTo>
                      <a:pt x="752" y="6606"/>
                      <a:pt x="790" y="6514"/>
                      <a:pt x="844" y="6435"/>
                    </a:cubicBezTo>
                    <a:cubicBezTo>
                      <a:pt x="931" y="6302"/>
                      <a:pt x="1051" y="6236"/>
                      <a:pt x="1218" y="6277"/>
                    </a:cubicBezTo>
                    <a:cubicBezTo>
                      <a:pt x="1571" y="6361"/>
                      <a:pt x="1928" y="6435"/>
                      <a:pt x="2281" y="6523"/>
                    </a:cubicBezTo>
                    <a:cubicBezTo>
                      <a:pt x="2443" y="6564"/>
                      <a:pt x="2568" y="6527"/>
                      <a:pt x="2668" y="6394"/>
                    </a:cubicBezTo>
                    <a:cubicBezTo>
                      <a:pt x="2771" y="6253"/>
                      <a:pt x="2863" y="6099"/>
                      <a:pt x="2929" y="5937"/>
                    </a:cubicBezTo>
                    <a:cubicBezTo>
                      <a:pt x="2987" y="5792"/>
                      <a:pt x="2971" y="5667"/>
                      <a:pt x="2854" y="5547"/>
                    </a:cubicBezTo>
                    <a:cubicBezTo>
                      <a:pt x="2614" y="5302"/>
                      <a:pt x="2385" y="5048"/>
                      <a:pt x="2148" y="4795"/>
                    </a:cubicBezTo>
                    <a:cubicBezTo>
                      <a:pt x="1965" y="4595"/>
                      <a:pt x="1957" y="4483"/>
                      <a:pt x="2107" y="4259"/>
                    </a:cubicBezTo>
                    <a:cubicBezTo>
                      <a:pt x="2132" y="4226"/>
                      <a:pt x="2152" y="4188"/>
                      <a:pt x="2177" y="4155"/>
                    </a:cubicBezTo>
                    <a:cubicBezTo>
                      <a:pt x="2389" y="3877"/>
                      <a:pt x="2505" y="3852"/>
                      <a:pt x="2817" y="4014"/>
                    </a:cubicBezTo>
                    <a:cubicBezTo>
                      <a:pt x="3108" y="4168"/>
                      <a:pt x="3399" y="4317"/>
                      <a:pt x="3681" y="4475"/>
                    </a:cubicBezTo>
                    <a:cubicBezTo>
                      <a:pt x="3831" y="4558"/>
                      <a:pt x="3964" y="4542"/>
                      <a:pt x="4088" y="4438"/>
                    </a:cubicBezTo>
                    <a:cubicBezTo>
                      <a:pt x="4213" y="4334"/>
                      <a:pt x="4329" y="4218"/>
                      <a:pt x="4437" y="4093"/>
                    </a:cubicBezTo>
                    <a:cubicBezTo>
                      <a:pt x="4545" y="3964"/>
                      <a:pt x="4570" y="3835"/>
                      <a:pt x="4483" y="3678"/>
                    </a:cubicBezTo>
                    <a:cubicBezTo>
                      <a:pt x="4309" y="3366"/>
                      <a:pt x="4147" y="3051"/>
                      <a:pt x="3980" y="2735"/>
                    </a:cubicBezTo>
                    <a:cubicBezTo>
                      <a:pt x="3872" y="2527"/>
                      <a:pt x="3897" y="2415"/>
                      <a:pt x="4068" y="2257"/>
                    </a:cubicBezTo>
                    <a:cubicBezTo>
                      <a:pt x="4147" y="2183"/>
                      <a:pt x="4234" y="2120"/>
                      <a:pt x="4329" y="2062"/>
                    </a:cubicBezTo>
                    <a:cubicBezTo>
                      <a:pt x="4496" y="1967"/>
                      <a:pt x="4612" y="1979"/>
                      <a:pt x="4753" y="2108"/>
                    </a:cubicBezTo>
                    <a:cubicBezTo>
                      <a:pt x="4994" y="2328"/>
                      <a:pt x="5235" y="2552"/>
                      <a:pt x="5472" y="2776"/>
                    </a:cubicBezTo>
                    <a:cubicBezTo>
                      <a:pt x="5721" y="3013"/>
                      <a:pt x="5775" y="3021"/>
                      <a:pt x="6078" y="2864"/>
                    </a:cubicBezTo>
                    <a:cubicBezTo>
                      <a:pt x="6199" y="2801"/>
                      <a:pt x="6311" y="2735"/>
                      <a:pt x="6419" y="2652"/>
                    </a:cubicBezTo>
                    <a:cubicBezTo>
                      <a:pt x="6535" y="2556"/>
                      <a:pt x="6573" y="2444"/>
                      <a:pt x="6535" y="2295"/>
                    </a:cubicBezTo>
                    <a:cubicBezTo>
                      <a:pt x="6448" y="1950"/>
                      <a:pt x="6373" y="1601"/>
                      <a:pt x="6295" y="1256"/>
                    </a:cubicBezTo>
                    <a:cubicBezTo>
                      <a:pt x="6245" y="1032"/>
                      <a:pt x="6299" y="920"/>
                      <a:pt x="6498" y="812"/>
                    </a:cubicBezTo>
                    <a:cubicBezTo>
                      <a:pt x="6590" y="766"/>
                      <a:pt x="6681" y="729"/>
                      <a:pt x="6776" y="696"/>
                    </a:cubicBezTo>
                    <a:cubicBezTo>
                      <a:pt x="6980" y="633"/>
                      <a:pt x="7096" y="671"/>
                      <a:pt x="7217" y="854"/>
                    </a:cubicBezTo>
                    <a:cubicBezTo>
                      <a:pt x="7408" y="1148"/>
                      <a:pt x="7599" y="1443"/>
                      <a:pt x="7774" y="1751"/>
                    </a:cubicBezTo>
                    <a:cubicBezTo>
                      <a:pt x="7865" y="1908"/>
                      <a:pt x="7990" y="1962"/>
                      <a:pt x="8160" y="1938"/>
                    </a:cubicBezTo>
                    <a:cubicBezTo>
                      <a:pt x="8339" y="1908"/>
                      <a:pt x="8513" y="1863"/>
                      <a:pt x="8679" y="1792"/>
                    </a:cubicBezTo>
                    <a:cubicBezTo>
                      <a:pt x="8800" y="1738"/>
                      <a:pt x="8866" y="1655"/>
                      <a:pt x="8870" y="1514"/>
                    </a:cubicBezTo>
                    <a:cubicBezTo>
                      <a:pt x="8879" y="1153"/>
                      <a:pt x="8899" y="795"/>
                      <a:pt x="8912" y="434"/>
                    </a:cubicBezTo>
                    <a:cubicBezTo>
                      <a:pt x="8920" y="202"/>
                      <a:pt x="8995" y="102"/>
                      <a:pt x="9219" y="40"/>
                    </a:cubicBezTo>
                    <a:cubicBezTo>
                      <a:pt x="9257" y="31"/>
                      <a:pt x="9294" y="19"/>
                      <a:pt x="9332" y="15"/>
                    </a:cubicBezTo>
                    <a:cubicBezTo>
                      <a:pt x="9743" y="-31"/>
                      <a:pt x="9843" y="15"/>
                      <a:pt x="9951" y="393"/>
                    </a:cubicBezTo>
                    <a:cubicBezTo>
                      <a:pt x="10038" y="700"/>
                      <a:pt x="10142" y="999"/>
                      <a:pt x="10225" y="1306"/>
                    </a:cubicBezTo>
                    <a:cubicBezTo>
                      <a:pt x="10266" y="1452"/>
                      <a:pt x="10354" y="1531"/>
                      <a:pt x="10495" y="1551"/>
                    </a:cubicBezTo>
                    <a:cubicBezTo>
                      <a:pt x="10690" y="1576"/>
                      <a:pt x="10890" y="1576"/>
                      <a:pt x="11085" y="1551"/>
                    </a:cubicBezTo>
                    <a:cubicBezTo>
                      <a:pt x="11222" y="1535"/>
                      <a:pt x="11305" y="1452"/>
                      <a:pt x="11347" y="1315"/>
                    </a:cubicBezTo>
                    <a:cubicBezTo>
                      <a:pt x="11446" y="978"/>
                      <a:pt x="11550" y="642"/>
                      <a:pt x="11654" y="305"/>
                    </a:cubicBezTo>
                    <a:cubicBezTo>
                      <a:pt x="11733" y="56"/>
                      <a:pt x="11812" y="-2"/>
                      <a:pt x="12074" y="2"/>
                    </a:cubicBezTo>
                    <a:cubicBezTo>
                      <a:pt x="12111" y="2"/>
                      <a:pt x="12148" y="2"/>
                      <a:pt x="12186" y="6"/>
                    </a:cubicBezTo>
                    <a:cubicBezTo>
                      <a:pt x="12556" y="44"/>
                      <a:pt x="12659" y="156"/>
                      <a:pt x="12668" y="526"/>
                    </a:cubicBezTo>
                    <a:cubicBezTo>
                      <a:pt x="12676" y="849"/>
                      <a:pt x="12689" y="1169"/>
                      <a:pt x="12697" y="1493"/>
                    </a:cubicBezTo>
                    <a:cubicBezTo>
                      <a:pt x="12701" y="1622"/>
                      <a:pt x="12747" y="1722"/>
                      <a:pt x="12867" y="1776"/>
                    </a:cubicBezTo>
                    <a:cubicBezTo>
                      <a:pt x="13062" y="1863"/>
                      <a:pt x="13266" y="1921"/>
                      <a:pt x="13482" y="1938"/>
                    </a:cubicBezTo>
                    <a:cubicBezTo>
                      <a:pt x="13615" y="1946"/>
                      <a:pt x="13706" y="1892"/>
                      <a:pt x="13773" y="1784"/>
                    </a:cubicBezTo>
                    <a:cubicBezTo>
                      <a:pt x="13956" y="1489"/>
                      <a:pt x="14143" y="1194"/>
                      <a:pt x="14325" y="899"/>
                    </a:cubicBezTo>
                    <a:cubicBezTo>
                      <a:pt x="14483" y="650"/>
                      <a:pt x="14579" y="617"/>
                      <a:pt x="14861" y="712"/>
                    </a:cubicBezTo>
                    <a:cubicBezTo>
                      <a:pt x="14895" y="725"/>
                      <a:pt x="14924" y="733"/>
                      <a:pt x="14957" y="746"/>
                    </a:cubicBezTo>
                    <a:cubicBezTo>
                      <a:pt x="15285" y="887"/>
                      <a:pt x="15339" y="991"/>
                      <a:pt x="15260" y="1340"/>
                    </a:cubicBezTo>
                    <a:cubicBezTo>
                      <a:pt x="15190" y="1651"/>
                      <a:pt x="15119" y="1958"/>
                      <a:pt x="15044" y="2270"/>
                    </a:cubicBezTo>
                    <a:cubicBezTo>
                      <a:pt x="15003" y="2440"/>
                      <a:pt x="15044" y="2573"/>
                      <a:pt x="15194" y="2673"/>
                    </a:cubicBezTo>
                    <a:cubicBezTo>
                      <a:pt x="15347" y="2776"/>
                      <a:pt x="15501" y="2872"/>
                      <a:pt x="15676" y="2938"/>
                    </a:cubicBezTo>
                    <a:cubicBezTo>
                      <a:pt x="15800" y="2984"/>
                      <a:pt x="15900" y="2955"/>
                      <a:pt x="15996" y="2864"/>
                    </a:cubicBezTo>
                    <a:cubicBezTo>
                      <a:pt x="16249" y="2623"/>
                      <a:pt x="16502" y="2390"/>
                      <a:pt x="16760" y="2154"/>
                    </a:cubicBezTo>
                    <a:cubicBezTo>
                      <a:pt x="16972" y="1954"/>
                      <a:pt x="17088" y="1946"/>
                      <a:pt x="17325" y="2108"/>
                    </a:cubicBezTo>
                    <a:cubicBezTo>
                      <a:pt x="17338" y="2116"/>
                      <a:pt x="17346" y="2120"/>
                      <a:pt x="17354" y="2129"/>
                    </a:cubicBezTo>
                    <a:cubicBezTo>
                      <a:pt x="17757" y="2419"/>
                      <a:pt x="17699" y="2544"/>
                      <a:pt x="17533" y="2847"/>
                    </a:cubicBezTo>
                    <a:cubicBezTo>
                      <a:pt x="17383" y="3121"/>
                      <a:pt x="17242" y="3404"/>
                      <a:pt x="17088" y="3678"/>
                    </a:cubicBezTo>
                    <a:cubicBezTo>
                      <a:pt x="17009" y="3823"/>
                      <a:pt x="17026" y="3948"/>
                      <a:pt x="17126" y="4072"/>
                    </a:cubicBezTo>
                    <a:cubicBezTo>
                      <a:pt x="17238" y="4209"/>
                      <a:pt x="17362" y="4334"/>
                      <a:pt x="17500" y="4442"/>
                    </a:cubicBezTo>
                    <a:cubicBezTo>
                      <a:pt x="17616" y="4533"/>
                      <a:pt x="17736" y="4546"/>
                      <a:pt x="17874" y="4475"/>
                    </a:cubicBezTo>
                    <a:cubicBezTo>
                      <a:pt x="18185" y="4305"/>
                      <a:pt x="18501" y="4139"/>
                      <a:pt x="18817" y="3977"/>
                    </a:cubicBezTo>
                    <a:cubicBezTo>
                      <a:pt x="19041" y="3860"/>
                      <a:pt x="19170" y="3885"/>
                      <a:pt x="19332" y="4085"/>
                    </a:cubicBezTo>
                    <a:cubicBezTo>
                      <a:pt x="19390" y="4151"/>
                      <a:pt x="19444" y="4222"/>
                      <a:pt x="19490" y="4296"/>
                    </a:cubicBezTo>
                    <a:cubicBezTo>
                      <a:pt x="19606" y="4479"/>
                      <a:pt x="19594" y="4600"/>
                      <a:pt x="19448" y="4762"/>
                    </a:cubicBezTo>
                    <a:cubicBezTo>
                      <a:pt x="19199" y="5032"/>
                      <a:pt x="18950" y="5306"/>
                      <a:pt x="18696" y="5571"/>
                    </a:cubicBezTo>
                    <a:cubicBezTo>
                      <a:pt x="18601" y="5671"/>
                      <a:pt x="18580" y="5779"/>
                      <a:pt x="18630" y="5904"/>
                    </a:cubicBezTo>
                    <a:cubicBezTo>
                      <a:pt x="18704" y="6082"/>
                      <a:pt x="18796" y="6248"/>
                      <a:pt x="18916" y="6402"/>
                    </a:cubicBezTo>
                    <a:cubicBezTo>
                      <a:pt x="19012" y="6527"/>
                      <a:pt x="19128" y="6560"/>
                      <a:pt x="19282" y="6523"/>
                    </a:cubicBezTo>
                    <a:cubicBezTo>
                      <a:pt x="19635" y="6435"/>
                      <a:pt x="19992" y="6356"/>
                      <a:pt x="20346" y="6282"/>
                    </a:cubicBezTo>
                    <a:cubicBezTo>
                      <a:pt x="20532" y="6240"/>
                      <a:pt x="20645" y="6294"/>
                      <a:pt x="20740" y="6464"/>
                    </a:cubicBezTo>
                    <a:cubicBezTo>
                      <a:pt x="20790" y="6556"/>
                      <a:pt x="20832" y="6651"/>
                      <a:pt x="20865" y="6751"/>
                    </a:cubicBezTo>
                    <a:cubicBezTo>
                      <a:pt x="20935" y="6979"/>
                      <a:pt x="20898" y="7087"/>
                      <a:pt x="20695" y="7216"/>
                    </a:cubicBezTo>
                    <a:cubicBezTo>
                      <a:pt x="20404" y="7399"/>
                      <a:pt x="20117" y="7590"/>
                      <a:pt x="19818" y="7760"/>
                    </a:cubicBezTo>
                    <a:cubicBezTo>
                      <a:pt x="19648" y="7860"/>
                      <a:pt x="19602" y="7993"/>
                      <a:pt x="19631" y="8167"/>
                    </a:cubicBezTo>
                    <a:cubicBezTo>
                      <a:pt x="19656" y="8329"/>
                      <a:pt x="19702" y="8487"/>
                      <a:pt x="19760" y="8641"/>
                    </a:cubicBezTo>
                    <a:cubicBezTo>
                      <a:pt x="19814" y="8782"/>
                      <a:pt x="19909" y="8857"/>
                      <a:pt x="20071" y="8861"/>
                    </a:cubicBezTo>
                    <a:cubicBezTo>
                      <a:pt x="20437" y="8865"/>
                      <a:pt x="20798" y="8890"/>
                      <a:pt x="21164" y="8902"/>
                    </a:cubicBezTo>
                    <a:cubicBezTo>
                      <a:pt x="21363" y="8911"/>
                      <a:pt x="21463" y="8989"/>
                      <a:pt x="21517" y="9180"/>
                    </a:cubicBezTo>
                    <a:cubicBezTo>
                      <a:pt x="21550" y="9288"/>
                      <a:pt x="21563" y="9401"/>
                      <a:pt x="21563" y="9517"/>
                    </a:cubicBezTo>
                    <a:cubicBezTo>
                      <a:pt x="21563" y="9741"/>
                      <a:pt x="21501" y="9832"/>
                      <a:pt x="21293" y="9899"/>
                    </a:cubicBezTo>
                    <a:cubicBezTo>
                      <a:pt x="20965" y="10003"/>
                      <a:pt x="20636" y="10102"/>
                      <a:pt x="20308" y="10202"/>
                    </a:cubicBezTo>
                    <a:cubicBezTo>
                      <a:pt x="20071" y="10273"/>
                      <a:pt x="20009" y="10347"/>
                      <a:pt x="20001" y="10592"/>
                    </a:cubicBezTo>
                    <a:cubicBezTo>
                      <a:pt x="19997" y="10763"/>
                      <a:pt x="19984" y="10937"/>
                      <a:pt x="20021" y="11107"/>
                    </a:cubicBezTo>
                    <a:cubicBezTo>
                      <a:pt x="20046" y="11224"/>
                      <a:pt x="20117" y="11294"/>
                      <a:pt x="20233" y="11332"/>
                    </a:cubicBezTo>
                    <a:cubicBezTo>
                      <a:pt x="20578" y="11436"/>
                      <a:pt x="20923" y="11539"/>
                      <a:pt x="21268" y="11647"/>
                    </a:cubicBezTo>
                    <a:cubicBezTo>
                      <a:pt x="21509" y="11722"/>
                      <a:pt x="21567" y="11805"/>
                      <a:pt x="21563" y="12059"/>
                    </a:cubicBezTo>
                    <a:cubicBezTo>
                      <a:pt x="21563" y="12083"/>
                      <a:pt x="21563" y="12108"/>
                      <a:pt x="21563" y="12133"/>
                    </a:cubicBezTo>
                    <a:cubicBezTo>
                      <a:pt x="21546" y="12524"/>
                      <a:pt x="21422" y="12648"/>
                      <a:pt x="21031" y="12661"/>
                    </a:cubicBezTo>
                    <a:cubicBezTo>
                      <a:pt x="20703" y="12669"/>
                      <a:pt x="20379" y="12686"/>
                      <a:pt x="20051" y="12690"/>
                    </a:cubicBezTo>
                    <a:cubicBezTo>
                      <a:pt x="19926" y="12694"/>
                      <a:pt x="19839" y="12748"/>
                      <a:pt x="19789" y="12852"/>
                    </a:cubicBezTo>
                    <a:cubicBezTo>
                      <a:pt x="19697" y="13047"/>
                      <a:pt x="19639" y="13250"/>
                      <a:pt x="19623" y="13466"/>
                    </a:cubicBezTo>
                    <a:cubicBezTo>
                      <a:pt x="19610" y="13603"/>
                      <a:pt x="19668" y="13695"/>
                      <a:pt x="19785" y="13765"/>
                    </a:cubicBezTo>
                    <a:cubicBezTo>
                      <a:pt x="20075" y="13944"/>
                      <a:pt x="20362" y="14123"/>
                      <a:pt x="20649" y="14305"/>
                    </a:cubicBezTo>
                    <a:cubicBezTo>
                      <a:pt x="20911" y="14467"/>
                      <a:pt x="20944" y="14567"/>
                      <a:pt x="20844" y="14858"/>
                    </a:cubicBezTo>
                    <a:cubicBezTo>
                      <a:pt x="20811" y="14957"/>
                      <a:pt x="20765" y="15053"/>
                      <a:pt x="20707" y="15140"/>
                    </a:cubicBezTo>
                    <a:cubicBezTo>
                      <a:pt x="20653" y="15219"/>
                      <a:pt x="20566" y="15273"/>
                      <a:pt x="20441" y="15273"/>
                    </a:cubicBezTo>
                    <a:close/>
                    <a:moveTo>
                      <a:pt x="10777" y="18616"/>
                    </a:moveTo>
                    <a:cubicBezTo>
                      <a:pt x="15053" y="18633"/>
                      <a:pt x="18659" y="15194"/>
                      <a:pt x="18655" y="10750"/>
                    </a:cubicBezTo>
                    <a:cubicBezTo>
                      <a:pt x="18650" y="6381"/>
                      <a:pt x="15144" y="2897"/>
                      <a:pt x="10790" y="2893"/>
                    </a:cubicBezTo>
                    <a:cubicBezTo>
                      <a:pt x="6411" y="2889"/>
                      <a:pt x="2929" y="6398"/>
                      <a:pt x="2913" y="10721"/>
                    </a:cubicBezTo>
                    <a:cubicBezTo>
                      <a:pt x="2896" y="15148"/>
                      <a:pt x="6490" y="18629"/>
                      <a:pt x="10777" y="18616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58" name="Freeform: Shape 45"/>
              <p:cNvSpPr/>
              <p:nvPr/>
            </p:nvSpPr>
            <p:spPr>
              <a:xfrm rot="14140429">
                <a:off x="326710" y="327670"/>
                <a:ext cx="682693" cy="682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577" extrusionOk="0">
                    <a:moveTo>
                      <a:pt x="1" y="10773"/>
                    </a:moveTo>
                    <a:cubicBezTo>
                      <a:pt x="-34" y="4867"/>
                      <a:pt x="4836" y="-12"/>
                      <a:pt x="10783" y="0"/>
                    </a:cubicBezTo>
                    <a:cubicBezTo>
                      <a:pt x="16701" y="11"/>
                      <a:pt x="21554" y="4862"/>
                      <a:pt x="21542" y="10809"/>
                    </a:cubicBezTo>
                    <a:cubicBezTo>
                      <a:pt x="21531" y="16691"/>
                      <a:pt x="16766" y="21588"/>
                      <a:pt x="10742" y="21576"/>
                    </a:cubicBezTo>
                    <a:cubicBezTo>
                      <a:pt x="4672" y="21559"/>
                      <a:pt x="-46" y="16597"/>
                      <a:pt x="1" y="10773"/>
                    </a:cubicBezTo>
                    <a:close/>
                    <a:moveTo>
                      <a:pt x="13476" y="10797"/>
                    </a:moveTo>
                    <a:cubicBezTo>
                      <a:pt x="13482" y="9290"/>
                      <a:pt x="12299" y="8076"/>
                      <a:pt x="10772" y="8076"/>
                    </a:cubicBezTo>
                    <a:cubicBezTo>
                      <a:pt x="9144" y="8076"/>
                      <a:pt x="8055" y="9413"/>
                      <a:pt x="8061" y="10779"/>
                    </a:cubicBezTo>
                    <a:cubicBezTo>
                      <a:pt x="8067" y="12292"/>
                      <a:pt x="9255" y="13506"/>
                      <a:pt x="10760" y="13506"/>
                    </a:cubicBezTo>
                    <a:cubicBezTo>
                      <a:pt x="12264" y="13506"/>
                      <a:pt x="13470" y="12310"/>
                      <a:pt x="13476" y="10797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sp>
        <p:nvSpPr>
          <p:cNvPr id="2061" name="Freeform: Shape 46"/>
          <p:cNvSpPr/>
          <p:nvPr/>
        </p:nvSpPr>
        <p:spPr>
          <a:xfrm>
            <a:off x="529814" y="248540"/>
            <a:ext cx="579436" cy="57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56" extrusionOk="0">
                <a:moveTo>
                  <a:pt x="11840" y="17547"/>
                </a:moveTo>
                <a:cubicBezTo>
                  <a:pt x="11119" y="17699"/>
                  <a:pt x="10389" y="17645"/>
                  <a:pt x="9668" y="17547"/>
                </a:cubicBezTo>
                <a:cubicBezTo>
                  <a:pt x="9499" y="17529"/>
                  <a:pt x="9445" y="17583"/>
                  <a:pt x="9419" y="17734"/>
                </a:cubicBezTo>
                <a:cubicBezTo>
                  <a:pt x="9356" y="18091"/>
                  <a:pt x="9267" y="18447"/>
                  <a:pt x="9214" y="18804"/>
                </a:cubicBezTo>
                <a:cubicBezTo>
                  <a:pt x="9143" y="19303"/>
                  <a:pt x="8964" y="19757"/>
                  <a:pt x="8724" y="20203"/>
                </a:cubicBezTo>
                <a:cubicBezTo>
                  <a:pt x="8502" y="20595"/>
                  <a:pt x="8306" y="21005"/>
                  <a:pt x="8101" y="21415"/>
                </a:cubicBezTo>
                <a:cubicBezTo>
                  <a:pt x="8039" y="21548"/>
                  <a:pt x="7958" y="21575"/>
                  <a:pt x="7816" y="21530"/>
                </a:cubicBezTo>
                <a:cubicBezTo>
                  <a:pt x="6934" y="21263"/>
                  <a:pt x="6089" y="20916"/>
                  <a:pt x="5270" y="20479"/>
                </a:cubicBezTo>
                <a:cubicBezTo>
                  <a:pt x="5127" y="20408"/>
                  <a:pt x="5100" y="20327"/>
                  <a:pt x="5145" y="20176"/>
                </a:cubicBezTo>
                <a:cubicBezTo>
                  <a:pt x="5359" y="19552"/>
                  <a:pt x="5554" y="18920"/>
                  <a:pt x="5759" y="18296"/>
                </a:cubicBezTo>
                <a:cubicBezTo>
                  <a:pt x="5795" y="18198"/>
                  <a:pt x="5848" y="18109"/>
                  <a:pt x="5902" y="18020"/>
                </a:cubicBezTo>
                <a:cubicBezTo>
                  <a:pt x="6213" y="17556"/>
                  <a:pt x="6516" y="17093"/>
                  <a:pt x="6828" y="16629"/>
                </a:cubicBezTo>
                <a:cubicBezTo>
                  <a:pt x="6899" y="16523"/>
                  <a:pt x="6899" y="16451"/>
                  <a:pt x="6792" y="16371"/>
                </a:cubicBezTo>
                <a:cubicBezTo>
                  <a:pt x="6160" y="15917"/>
                  <a:pt x="5626" y="15364"/>
                  <a:pt x="5163" y="14740"/>
                </a:cubicBezTo>
                <a:cubicBezTo>
                  <a:pt x="5091" y="14642"/>
                  <a:pt x="5020" y="14642"/>
                  <a:pt x="4922" y="14705"/>
                </a:cubicBezTo>
                <a:cubicBezTo>
                  <a:pt x="4611" y="14919"/>
                  <a:pt x="4281" y="15115"/>
                  <a:pt x="3979" y="15337"/>
                </a:cubicBezTo>
                <a:cubicBezTo>
                  <a:pt x="3551" y="15658"/>
                  <a:pt x="3079" y="15863"/>
                  <a:pt x="2563" y="16006"/>
                </a:cubicBezTo>
                <a:cubicBezTo>
                  <a:pt x="2153" y="16122"/>
                  <a:pt x="1753" y="16264"/>
                  <a:pt x="1361" y="16398"/>
                </a:cubicBezTo>
                <a:cubicBezTo>
                  <a:pt x="1227" y="16442"/>
                  <a:pt x="1147" y="16416"/>
                  <a:pt x="1076" y="16282"/>
                </a:cubicBezTo>
                <a:cubicBezTo>
                  <a:pt x="631" y="15462"/>
                  <a:pt x="275" y="14607"/>
                  <a:pt x="16" y="13716"/>
                </a:cubicBezTo>
                <a:cubicBezTo>
                  <a:pt x="-19" y="13582"/>
                  <a:pt x="-1" y="13511"/>
                  <a:pt x="123" y="13448"/>
                </a:cubicBezTo>
                <a:cubicBezTo>
                  <a:pt x="738" y="13136"/>
                  <a:pt x="1343" y="12798"/>
                  <a:pt x="1975" y="12522"/>
                </a:cubicBezTo>
                <a:cubicBezTo>
                  <a:pt x="2376" y="12343"/>
                  <a:pt x="2839" y="12334"/>
                  <a:pt x="3275" y="12236"/>
                </a:cubicBezTo>
                <a:cubicBezTo>
                  <a:pt x="3453" y="12192"/>
                  <a:pt x="3640" y="12165"/>
                  <a:pt x="3818" y="12129"/>
                </a:cubicBezTo>
                <a:cubicBezTo>
                  <a:pt x="3952" y="12103"/>
                  <a:pt x="4023" y="12058"/>
                  <a:pt x="3996" y="11898"/>
                </a:cubicBezTo>
                <a:cubicBezTo>
                  <a:pt x="3952" y="11568"/>
                  <a:pt x="3916" y="11238"/>
                  <a:pt x="3898" y="10900"/>
                </a:cubicBezTo>
                <a:cubicBezTo>
                  <a:pt x="3881" y="10481"/>
                  <a:pt x="3961" y="10071"/>
                  <a:pt x="3996" y="9661"/>
                </a:cubicBezTo>
                <a:cubicBezTo>
                  <a:pt x="4014" y="9492"/>
                  <a:pt x="3952" y="9438"/>
                  <a:pt x="3809" y="9412"/>
                </a:cubicBezTo>
                <a:cubicBezTo>
                  <a:pt x="3533" y="9367"/>
                  <a:pt x="3257" y="9287"/>
                  <a:pt x="2981" y="9251"/>
                </a:cubicBezTo>
                <a:cubicBezTo>
                  <a:pt x="2046" y="9162"/>
                  <a:pt x="1281" y="8672"/>
                  <a:pt x="479" y="8262"/>
                </a:cubicBezTo>
                <a:cubicBezTo>
                  <a:pt x="-37" y="8004"/>
                  <a:pt x="-19" y="8004"/>
                  <a:pt x="141" y="7451"/>
                </a:cubicBezTo>
                <a:cubicBezTo>
                  <a:pt x="364" y="6685"/>
                  <a:pt x="720" y="5972"/>
                  <a:pt x="1076" y="5268"/>
                </a:cubicBezTo>
                <a:cubicBezTo>
                  <a:pt x="1147" y="5125"/>
                  <a:pt x="1227" y="5099"/>
                  <a:pt x="1379" y="5143"/>
                </a:cubicBezTo>
                <a:cubicBezTo>
                  <a:pt x="2002" y="5357"/>
                  <a:pt x="2634" y="5553"/>
                  <a:pt x="3257" y="5758"/>
                </a:cubicBezTo>
                <a:cubicBezTo>
                  <a:pt x="3355" y="5794"/>
                  <a:pt x="3444" y="5847"/>
                  <a:pt x="3533" y="5901"/>
                </a:cubicBezTo>
                <a:cubicBezTo>
                  <a:pt x="3996" y="6213"/>
                  <a:pt x="4459" y="6516"/>
                  <a:pt x="4922" y="6827"/>
                </a:cubicBezTo>
                <a:cubicBezTo>
                  <a:pt x="5029" y="6899"/>
                  <a:pt x="5100" y="6899"/>
                  <a:pt x="5180" y="6792"/>
                </a:cubicBezTo>
                <a:cubicBezTo>
                  <a:pt x="5635" y="6168"/>
                  <a:pt x="6169" y="5633"/>
                  <a:pt x="6792" y="5179"/>
                </a:cubicBezTo>
                <a:cubicBezTo>
                  <a:pt x="6908" y="5090"/>
                  <a:pt x="6899" y="5019"/>
                  <a:pt x="6828" y="4903"/>
                </a:cubicBezTo>
                <a:cubicBezTo>
                  <a:pt x="6578" y="4546"/>
                  <a:pt x="6347" y="4172"/>
                  <a:pt x="6098" y="3816"/>
                </a:cubicBezTo>
                <a:cubicBezTo>
                  <a:pt x="5875" y="3504"/>
                  <a:pt x="5724" y="3165"/>
                  <a:pt x="5617" y="2800"/>
                </a:cubicBezTo>
                <a:cubicBezTo>
                  <a:pt x="5483" y="2336"/>
                  <a:pt x="5332" y="1882"/>
                  <a:pt x="5172" y="1427"/>
                </a:cubicBezTo>
                <a:cubicBezTo>
                  <a:pt x="5109" y="1249"/>
                  <a:pt x="5136" y="1151"/>
                  <a:pt x="5314" y="1062"/>
                </a:cubicBezTo>
                <a:cubicBezTo>
                  <a:pt x="6106" y="643"/>
                  <a:pt x="6934" y="296"/>
                  <a:pt x="7798" y="37"/>
                </a:cubicBezTo>
                <a:cubicBezTo>
                  <a:pt x="7958" y="-7"/>
                  <a:pt x="8039" y="11"/>
                  <a:pt x="8119" y="162"/>
                </a:cubicBezTo>
                <a:cubicBezTo>
                  <a:pt x="8412" y="750"/>
                  <a:pt x="8724" y="1338"/>
                  <a:pt x="9009" y="1926"/>
                </a:cubicBezTo>
                <a:cubicBezTo>
                  <a:pt x="9178" y="2283"/>
                  <a:pt x="9187" y="2693"/>
                  <a:pt x="9276" y="3067"/>
                </a:cubicBezTo>
                <a:cubicBezTo>
                  <a:pt x="9338" y="3326"/>
                  <a:pt x="9383" y="3593"/>
                  <a:pt x="9436" y="3851"/>
                </a:cubicBezTo>
                <a:cubicBezTo>
                  <a:pt x="9463" y="3976"/>
                  <a:pt x="9508" y="4021"/>
                  <a:pt x="9650" y="4003"/>
                </a:cubicBezTo>
                <a:cubicBezTo>
                  <a:pt x="10398" y="3896"/>
                  <a:pt x="11137" y="3887"/>
                  <a:pt x="11885" y="4003"/>
                </a:cubicBezTo>
                <a:cubicBezTo>
                  <a:pt x="12063" y="4029"/>
                  <a:pt x="12116" y="3967"/>
                  <a:pt x="12152" y="3807"/>
                </a:cubicBezTo>
                <a:cubicBezTo>
                  <a:pt x="12214" y="3441"/>
                  <a:pt x="12312" y="3085"/>
                  <a:pt x="12366" y="2711"/>
                </a:cubicBezTo>
                <a:cubicBezTo>
                  <a:pt x="12437" y="2229"/>
                  <a:pt x="12606" y="1793"/>
                  <a:pt x="12829" y="1374"/>
                </a:cubicBezTo>
                <a:cubicBezTo>
                  <a:pt x="13051" y="973"/>
                  <a:pt x="13256" y="554"/>
                  <a:pt x="13461" y="144"/>
                </a:cubicBezTo>
                <a:cubicBezTo>
                  <a:pt x="13532" y="2"/>
                  <a:pt x="13603" y="-25"/>
                  <a:pt x="13755" y="20"/>
                </a:cubicBezTo>
                <a:cubicBezTo>
                  <a:pt x="14636" y="287"/>
                  <a:pt x="15482" y="634"/>
                  <a:pt x="16292" y="1080"/>
                </a:cubicBezTo>
                <a:cubicBezTo>
                  <a:pt x="16426" y="1151"/>
                  <a:pt x="16461" y="1223"/>
                  <a:pt x="16408" y="1365"/>
                </a:cubicBezTo>
                <a:cubicBezTo>
                  <a:pt x="16194" y="1998"/>
                  <a:pt x="15998" y="2639"/>
                  <a:pt x="15785" y="3272"/>
                </a:cubicBezTo>
                <a:cubicBezTo>
                  <a:pt x="15749" y="3370"/>
                  <a:pt x="15696" y="3459"/>
                  <a:pt x="15642" y="3548"/>
                </a:cubicBezTo>
                <a:cubicBezTo>
                  <a:pt x="15339" y="4003"/>
                  <a:pt x="15037" y="4466"/>
                  <a:pt x="14725" y="4921"/>
                </a:cubicBezTo>
                <a:cubicBezTo>
                  <a:pt x="14645" y="5036"/>
                  <a:pt x="14654" y="5117"/>
                  <a:pt x="14761" y="5197"/>
                </a:cubicBezTo>
                <a:cubicBezTo>
                  <a:pt x="15384" y="5651"/>
                  <a:pt x="15918" y="6195"/>
                  <a:pt x="16372" y="6810"/>
                </a:cubicBezTo>
                <a:cubicBezTo>
                  <a:pt x="16452" y="6926"/>
                  <a:pt x="16524" y="6917"/>
                  <a:pt x="16630" y="6845"/>
                </a:cubicBezTo>
                <a:cubicBezTo>
                  <a:pt x="16933" y="6640"/>
                  <a:pt x="17245" y="6453"/>
                  <a:pt x="17530" y="6230"/>
                </a:cubicBezTo>
                <a:cubicBezTo>
                  <a:pt x="17966" y="5901"/>
                  <a:pt x="18456" y="5687"/>
                  <a:pt x="18981" y="5535"/>
                </a:cubicBezTo>
                <a:cubicBezTo>
                  <a:pt x="19382" y="5428"/>
                  <a:pt x="19773" y="5286"/>
                  <a:pt x="20165" y="5152"/>
                </a:cubicBezTo>
                <a:cubicBezTo>
                  <a:pt x="20317" y="5099"/>
                  <a:pt x="20388" y="5134"/>
                  <a:pt x="20468" y="5277"/>
                </a:cubicBezTo>
                <a:cubicBezTo>
                  <a:pt x="20904" y="6088"/>
                  <a:pt x="21260" y="6934"/>
                  <a:pt x="21518" y="7825"/>
                </a:cubicBezTo>
                <a:cubicBezTo>
                  <a:pt x="21563" y="7968"/>
                  <a:pt x="21527" y="8039"/>
                  <a:pt x="21403" y="8111"/>
                </a:cubicBezTo>
                <a:cubicBezTo>
                  <a:pt x="20797" y="8414"/>
                  <a:pt x="20210" y="8743"/>
                  <a:pt x="19595" y="9020"/>
                </a:cubicBezTo>
                <a:cubicBezTo>
                  <a:pt x="19186" y="9207"/>
                  <a:pt x="18714" y="9216"/>
                  <a:pt x="18278" y="9323"/>
                </a:cubicBezTo>
                <a:cubicBezTo>
                  <a:pt x="18171" y="9349"/>
                  <a:pt x="18055" y="9367"/>
                  <a:pt x="17948" y="9385"/>
                </a:cubicBezTo>
                <a:cubicBezTo>
                  <a:pt x="17530" y="9474"/>
                  <a:pt x="17503" y="9474"/>
                  <a:pt x="17565" y="9893"/>
                </a:cubicBezTo>
                <a:cubicBezTo>
                  <a:pt x="17672" y="10561"/>
                  <a:pt x="17628" y="11221"/>
                  <a:pt x="17539" y="11889"/>
                </a:cubicBezTo>
                <a:cubicBezTo>
                  <a:pt x="17512" y="12076"/>
                  <a:pt x="17592" y="12121"/>
                  <a:pt x="17743" y="12147"/>
                </a:cubicBezTo>
                <a:cubicBezTo>
                  <a:pt x="18260" y="12245"/>
                  <a:pt x="18776" y="12352"/>
                  <a:pt x="19293" y="12450"/>
                </a:cubicBezTo>
                <a:cubicBezTo>
                  <a:pt x="19444" y="12477"/>
                  <a:pt x="19578" y="12530"/>
                  <a:pt x="19711" y="12593"/>
                </a:cubicBezTo>
                <a:cubicBezTo>
                  <a:pt x="20254" y="12878"/>
                  <a:pt x="20806" y="13163"/>
                  <a:pt x="21358" y="13430"/>
                </a:cubicBezTo>
                <a:cubicBezTo>
                  <a:pt x="21518" y="13511"/>
                  <a:pt x="21563" y="13591"/>
                  <a:pt x="21510" y="13778"/>
                </a:cubicBezTo>
                <a:cubicBezTo>
                  <a:pt x="21251" y="14642"/>
                  <a:pt x="20904" y="15462"/>
                  <a:pt x="20477" y="16264"/>
                </a:cubicBezTo>
                <a:cubicBezTo>
                  <a:pt x="20397" y="16416"/>
                  <a:pt x="20317" y="16469"/>
                  <a:pt x="20147" y="16407"/>
                </a:cubicBezTo>
                <a:cubicBezTo>
                  <a:pt x="19542" y="16202"/>
                  <a:pt x="18936" y="16006"/>
                  <a:pt x="18331" y="15810"/>
                </a:cubicBezTo>
                <a:cubicBezTo>
                  <a:pt x="18206" y="15774"/>
                  <a:pt x="18100" y="15712"/>
                  <a:pt x="17993" y="15640"/>
                </a:cubicBezTo>
                <a:cubicBezTo>
                  <a:pt x="17539" y="15337"/>
                  <a:pt x="17076" y="15034"/>
                  <a:pt x="16622" y="14723"/>
                </a:cubicBezTo>
                <a:cubicBezTo>
                  <a:pt x="16506" y="14642"/>
                  <a:pt x="16435" y="14651"/>
                  <a:pt x="16346" y="14767"/>
                </a:cubicBezTo>
                <a:cubicBezTo>
                  <a:pt x="15900" y="15373"/>
                  <a:pt x="15375" y="15908"/>
                  <a:pt x="14770" y="16353"/>
                </a:cubicBezTo>
                <a:cubicBezTo>
                  <a:pt x="14627" y="16460"/>
                  <a:pt x="14636" y="16549"/>
                  <a:pt x="14734" y="16683"/>
                </a:cubicBezTo>
                <a:cubicBezTo>
                  <a:pt x="14957" y="16995"/>
                  <a:pt x="15144" y="17316"/>
                  <a:pt x="15366" y="17627"/>
                </a:cubicBezTo>
                <a:cubicBezTo>
                  <a:pt x="15642" y="18011"/>
                  <a:pt x="15838" y="18429"/>
                  <a:pt x="15963" y="18884"/>
                </a:cubicBezTo>
                <a:cubicBezTo>
                  <a:pt x="16087" y="19329"/>
                  <a:pt x="16239" y="19757"/>
                  <a:pt x="16390" y="20194"/>
                </a:cubicBezTo>
                <a:cubicBezTo>
                  <a:pt x="16435" y="20327"/>
                  <a:pt x="16408" y="20408"/>
                  <a:pt x="16274" y="20479"/>
                </a:cubicBezTo>
                <a:cubicBezTo>
                  <a:pt x="15455" y="20924"/>
                  <a:pt x="14600" y="21281"/>
                  <a:pt x="13710" y="21539"/>
                </a:cubicBezTo>
                <a:cubicBezTo>
                  <a:pt x="13577" y="21575"/>
                  <a:pt x="13505" y="21557"/>
                  <a:pt x="13443" y="21432"/>
                </a:cubicBezTo>
                <a:cubicBezTo>
                  <a:pt x="13131" y="20818"/>
                  <a:pt x="12811" y="20203"/>
                  <a:pt x="12508" y="19588"/>
                </a:cubicBezTo>
                <a:cubicBezTo>
                  <a:pt x="12428" y="19436"/>
                  <a:pt x="12428" y="19258"/>
                  <a:pt x="12392" y="19089"/>
                </a:cubicBezTo>
                <a:cubicBezTo>
                  <a:pt x="12303" y="18661"/>
                  <a:pt x="12223" y="18233"/>
                  <a:pt x="12134" y="17806"/>
                </a:cubicBezTo>
                <a:cubicBezTo>
                  <a:pt x="12090" y="17538"/>
                  <a:pt x="12099" y="17538"/>
                  <a:pt x="11840" y="17547"/>
                </a:cubicBezTo>
                <a:close/>
                <a:moveTo>
                  <a:pt x="10772" y="13662"/>
                </a:moveTo>
                <a:cubicBezTo>
                  <a:pt x="12428" y="13618"/>
                  <a:pt x="13657" y="12379"/>
                  <a:pt x="13648" y="10775"/>
                </a:cubicBezTo>
                <a:cubicBezTo>
                  <a:pt x="13639" y="9135"/>
                  <a:pt x="12383" y="7906"/>
                  <a:pt x="10772" y="7915"/>
                </a:cubicBezTo>
                <a:cubicBezTo>
                  <a:pt x="9151" y="7915"/>
                  <a:pt x="7905" y="9162"/>
                  <a:pt x="7905" y="10784"/>
                </a:cubicBezTo>
                <a:cubicBezTo>
                  <a:pt x="7905" y="12406"/>
                  <a:pt x="9160" y="13618"/>
                  <a:pt x="10772" y="1366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62" name="Freeform: Shape 47"/>
          <p:cNvSpPr/>
          <p:nvPr/>
        </p:nvSpPr>
        <p:spPr>
          <a:xfrm>
            <a:off x="7565721" y="431682"/>
            <a:ext cx="1265175" cy="1287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60" extrusionOk="0">
                <a:moveTo>
                  <a:pt x="10993" y="3"/>
                </a:moveTo>
                <a:cubicBezTo>
                  <a:pt x="11341" y="28"/>
                  <a:pt x="11696" y="54"/>
                  <a:pt x="12057" y="73"/>
                </a:cubicBezTo>
                <a:cubicBezTo>
                  <a:pt x="12173" y="79"/>
                  <a:pt x="12205" y="136"/>
                  <a:pt x="12237" y="231"/>
                </a:cubicBezTo>
                <a:cubicBezTo>
                  <a:pt x="12431" y="808"/>
                  <a:pt x="12321" y="1378"/>
                  <a:pt x="12218" y="1949"/>
                </a:cubicBezTo>
                <a:cubicBezTo>
                  <a:pt x="12179" y="2171"/>
                  <a:pt x="12147" y="2399"/>
                  <a:pt x="12108" y="2621"/>
                </a:cubicBezTo>
                <a:cubicBezTo>
                  <a:pt x="12089" y="2735"/>
                  <a:pt x="12121" y="2798"/>
                  <a:pt x="12244" y="2823"/>
                </a:cubicBezTo>
                <a:cubicBezTo>
                  <a:pt x="12979" y="2957"/>
                  <a:pt x="13688" y="3191"/>
                  <a:pt x="14365" y="3502"/>
                </a:cubicBezTo>
                <a:cubicBezTo>
                  <a:pt x="14481" y="3552"/>
                  <a:pt x="14526" y="3514"/>
                  <a:pt x="14578" y="3419"/>
                </a:cubicBezTo>
                <a:cubicBezTo>
                  <a:pt x="14758" y="3058"/>
                  <a:pt x="14965" y="2709"/>
                  <a:pt x="15126" y="2342"/>
                </a:cubicBezTo>
                <a:cubicBezTo>
                  <a:pt x="15274" y="2006"/>
                  <a:pt x="15506" y="1746"/>
                  <a:pt x="15783" y="1511"/>
                </a:cubicBezTo>
                <a:cubicBezTo>
                  <a:pt x="16028" y="1302"/>
                  <a:pt x="16022" y="1309"/>
                  <a:pt x="16299" y="1467"/>
                </a:cubicBezTo>
                <a:cubicBezTo>
                  <a:pt x="16989" y="1860"/>
                  <a:pt x="17615" y="2342"/>
                  <a:pt x="18221" y="2849"/>
                </a:cubicBezTo>
                <a:cubicBezTo>
                  <a:pt x="18311" y="2925"/>
                  <a:pt x="18337" y="2995"/>
                  <a:pt x="18272" y="3090"/>
                </a:cubicBezTo>
                <a:cubicBezTo>
                  <a:pt x="18266" y="3096"/>
                  <a:pt x="18259" y="3109"/>
                  <a:pt x="18259" y="3121"/>
                </a:cubicBezTo>
                <a:cubicBezTo>
                  <a:pt x="18098" y="3578"/>
                  <a:pt x="17808" y="3939"/>
                  <a:pt x="17447" y="4262"/>
                </a:cubicBezTo>
                <a:cubicBezTo>
                  <a:pt x="17189" y="4484"/>
                  <a:pt x="16957" y="4738"/>
                  <a:pt x="16712" y="4972"/>
                </a:cubicBezTo>
                <a:cubicBezTo>
                  <a:pt x="16647" y="5035"/>
                  <a:pt x="16628" y="5080"/>
                  <a:pt x="16699" y="5156"/>
                </a:cubicBezTo>
                <a:cubicBezTo>
                  <a:pt x="16841" y="5308"/>
                  <a:pt x="16963" y="5473"/>
                  <a:pt x="17112" y="5625"/>
                </a:cubicBezTo>
                <a:cubicBezTo>
                  <a:pt x="17492" y="6018"/>
                  <a:pt x="17744" y="6493"/>
                  <a:pt x="18027" y="6943"/>
                </a:cubicBezTo>
                <a:cubicBezTo>
                  <a:pt x="18098" y="7057"/>
                  <a:pt x="18156" y="7076"/>
                  <a:pt x="18279" y="7013"/>
                </a:cubicBezTo>
                <a:cubicBezTo>
                  <a:pt x="18737" y="6778"/>
                  <a:pt x="19194" y="6550"/>
                  <a:pt x="19659" y="6322"/>
                </a:cubicBezTo>
                <a:cubicBezTo>
                  <a:pt x="19962" y="6176"/>
                  <a:pt x="20297" y="6202"/>
                  <a:pt x="20619" y="6157"/>
                </a:cubicBezTo>
                <a:cubicBezTo>
                  <a:pt x="20690" y="6145"/>
                  <a:pt x="20722" y="6208"/>
                  <a:pt x="20742" y="6259"/>
                </a:cubicBezTo>
                <a:cubicBezTo>
                  <a:pt x="21090" y="7051"/>
                  <a:pt x="21367" y="7869"/>
                  <a:pt x="21554" y="8711"/>
                </a:cubicBezTo>
                <a:cubicBezTo>
                  <a:pt x="21574" y="8800"/>
                  <a:pt x="21541" y="8851"/>
                  <a:pt x="21464" y="8889"/>
                </a:cubicBezTo>
                <a:cubicBezTo>
                  <a:pt x="21271" y="8990"/>
                  <a:pt x="21077" y="9098"/>
                  <a:pt x="20884" y="9199"/>
                </a:cubicBezTo>
                <a:cubicBezTo>
                  <a:pt x="20677" y="9307"/>
                  <a:pt x="20445" y="9301"/>
                  <a:pt x="20226" y="9339"/>
                </a:cubicBezTo>
                <a:cubicBezTo>
                  <a:pt x="19858" y="9402"/>
                  <a:pt x="19484" y="9459"/>
                  <a:pt x="19111" y="9510"/>
                </a:cubicBezTo>
                <a:cubicBezTo>
                  <a:pt x="18962" y="9529"/>
                  <a:pt x="18924" y="9592"/>
                  <a:pt x="18936" y="9726"/>
                </a:cubicBezTo>
                <a:cubicBezTo>
                  <a:pt x="18962" y="9992"/>
                  <a:pt x="18975" y="10264"/>
                  <a:pt x="19007" y="10530"/>
                </a:cubicBezTo>
                <a:cubicBezTo>
                  <a:pt x="19052" y="10930"/>
                  <a:pt x="18982" y="11323"/>
                  <a:pt x="18949" y="11716"/>
                </a:cubicBezTo>
                <a:cubicBezTo>
                  <a:pt x="18924" y="12039"/>
                  <a:pt x="18911" y="12039"/>
                  <a:pt x="19227" y="12083"/>
                </a:cubicBezTo>
                <a:cubicBezTo>
                  <a:pt x="19704" y="12159"/>
                  <a:pt x="20181" y="12229"/>
                  <a:pt x="20658" y="12305"/>
                </a:cubicBezTo>
                <a:cubicBezTo>
                  <a:pt x="20884" y="12343"/>
                  <a:pt x="21058" y="12483"/>
                  <a:pt x="21251" y="12584"/>
                </a:cubicBezTo>
                <a:cubicBezTo>
                  <a:pt x="21580" y="12755"/>
                  <a:pt x="21567" y="12761"/>
                  <a:pt x="21490" y="13116"/>
                </a:cubicBezTo>
                <a:cubicBezTo>
                  <a:pt x="21322" y="13864"/>
                  <a:pt x="21058" y="14574"/>
                  <a:pt x="20761" y="15278"/>
                </a:cubicBezTo>
                <a:cubicBezTo>
                  <a:pt x="20710" y="15398"/>
                  <a:pt x="20639" y="15430"/>
                  <a:pt x="20516" y="15417"/>
                </a:cubicBezTo>
                <a:cubicBezTo>
                  <a:pt x="20071" y="15379"/>
                  <a:pt x="19652" y="15290"/>
                  <a:pt x="19265" y="15062"/>
                </a:cubicBezTo>
                <a:cubicBezTo>
                  <a:pt x="18943" y="14872"/>
                  <a:pt x="18595" y="14726"/>
                  <a:pt x="18266" y="14549"/>
                </a:cubicBezTo>
                <a:cubicBezTo>
                  <a:pt x="18169" y="14498"/>
                  <a:pt x="18105" y="14498"/>
                  <a:pt x="18047" y="14606"/>
                </a:cubicBezTo>
                <a:cubicBezTo>
                  <a:pt x="17686" y="15252"/>
                  <a:pt x="17247" y="15848"/>
                  <a:pt x="16738" y="16380"/>
                </a:cubicBezTo>
                <a:cubicBezTo>
                  <a:pt x="16647" y="16476"/>
                  <a:pt x="16647" y="16533"/>
                  <a:pt x="16744" y="16621"/>
                </a:cubicBezTo>
                <a:cubicBezTo>
                  <a:pt x="17125" y="16983"/>
                  <a:pt x="17505" y="17350"/>
                  <a:pt x="17873" y="17730"/>
                </a:cubicBezTo>
                <a:cubicBezTo>
                  <a:pt x="18098" y="17965"/>
                  <a:pt x="18169" y="18288"/>
                  <a:pt x="18317" y="18567"/>
                </a:cubicBezTo>
                <a:cubicBezTo>
                  <a:pt x="18343" y="18618"/>
                  <a:pt x="18298" y="18656"/>
                  <a:pt x="18259" y="18688"/>
                </a:cubicBezTo>
                <a:cubicBezTo>
                  <a:pt x="17595" y="19264"/>
                  <a:pt x="16892" y="19778"/>
                  <a:pt x="16125" y="20209"/>
                </a:cubicBezTo>
                <a:cubicBezTo>
                  <a:pt x="16054" y="20253"/>
                  <a:pt x="16003" y="20247"/>
                  <a:pt x="15938" y="20190"/>
                </a:cubicBezTo>
                <a:cubicBezTo>
                  <a:pt x="15584" y="19892"/>
                  <a:pt x="15268" y="19575"/>
                  <a:pt x="15087" y="19138"/>
                </a:cubicBezTo>
                <a:cubicBezTo>
                  <a:pt x="14945" y="18795"/>
                  <a:pt x="14745" y="18478"/>
                  <a:pt x="14584" y="18149"/>
                </a:cubicBezTo>
                <a:cubicBezTo>
                  <a:pt x="14533" y="18047"/>
                  <a:pt x="14481" y="18022"/>
                  <a:pt x="14371" y="18066"/>
                </a:cubicBezTo>
                <a:cubicBezTo>
                  <a:pt x="13701" y="18377"/>
                  <a:pt x="12998" y="18605"/>
                  <a:pt x="12263" y="18745"/>
                </a:cubicBezTo>
                <a:cubicBezTo>
                  <a:pt x="12121" y="18770"/>
                  <a:pt x="12095" y="18846"/>
                  <a:pt x="12121" y="18966"/>
                </a:cubicBezTo>
                <a:cubicBezTo>
                  <a:pt x="12205" y="19454"/>
                  <a:pt x="12282" y="19942"/>
                  <a:pt x="12360" y="20437"/>
                </a:cubicBezTo>
                <a:cubicBezTo>
                  <a:pt x="12411" y="20779"/>
                  <a:pt x="12276" y="21090"/>
                  <a:pt x="12224" y="21419"/>
                </a:cubicBezTo>
                <a:cubicBezTo>
                  <a:pt x="12211" y="21489"/>
                  <a:pt x="12140" y="21489"/>
                  <a:pt x="12082" y="21495"/>
                </a:cubicBezTo>
                <a:cubicBezTo>
                  <a:pt x="11212" y="21584"/>
                  <a:pt x="10348" y="21578"/>
                  <a:pt x="9478" y="21495"/>
                </a:cubicBezTo>
                <a:cubicBezTo>
                  <a:pt x="9368" y="21483"/>
                  <a:pt x="9349" y="21426"/>
                  <a:pt x="9316" y="21337"/>
                </a:cubicBezTo>
                <a:cubicBezTo>
                  <a:pt x="9123" y="20766"/>
                  <a:pt x="9226" y="20202"/>
                  <a:pt x="9336" y="19632"/>
                </a:cubicBezTo>
                <a:cubicBezTo>
                  <a:pt x="9374" y="19410"/>
                  <a:pt x="9407" y="19182"/>
                  <a:pt x="9452" y="18960"/>
                </a:cubicBezTo>
                <a:cubicBezTo>
                  <a:pt x="9478" y="18833"/>
                  <a:pt x="9439" y="18764"/>
                  <a:pt x="9303" y="18738"/>
                </a:cubicBezTo>
                <a:cubicBezTo>
                  <a:pt x="8568" y="18605"/>
                  <a:pt x="7872" y="18377"/>
                  <a:pt x="7195" y="18060"/>
                </a:cubicBezTo>
                <a:cubicBezTo>
                  <a:pt x="7098" y="18016"/>
                  <a:pt x="7047" y="18028"/>
                  <a:pt x="6995" y="18130"/>
                </a:cubicBezTo>
                <a:cubicBezTo>
                  <a:pt x="6769" y="18580"/>
                  <a:pt x="6531" y="19023"/>
                  <a:pt x="6305" y="19473"/>
                </a:cubicBezTo>
                <a:cubicBezTo>
                  <a:pt x="6144" y="19790"/>
                  <a:pt x="5835" y="19974"/>
                  <a:pt x="5590" y="20215"/>
                </a:cubicBezTo>
                <a:cubicBezTo>
                  <a:pt x="5532" y="20272"/>
                  <a:pt x="5480" y="20221"/>
                  <a:pt x="5428" y="20190"/>
                </a:cubicBezTo>
                <a:cubicBezTo>
                  <a:pt x="4803" y="19809"/>
                  <a:pt x="4177" y="19429"/>
                  <a:pt x="3629" y="18941"/>
                </a:cubicBezTo>
                <a:cubicBezTo>
                  <a:pt x="3533" y="18852"/>
                  <a:pt x="3423" y="18770"/>
                  <a:pt x="3320" y="18688"/>
                </a:cubicBezTo>
                <a:cubicBezTo>
                  <a:pt x="3249" y="18630"/>
                  <a:pt x="3243" y="18580"/>
                  <a:pt x="3275" y="18497"/>
                </a:cubicBezTo>
                <a:cubicBezTo>
                  <a:pt x="3455" y="18085"/>
                  <a:pt x="3662" y="17692"/>
                  <a:pt x="4023" y="17388"/>
                </a:cubicBezTo>
                <a:cubicBezTo>
                  <a:pt x="4313" y="17147"/>
                  <a:pt x="4564" y="16862"/>
                  <a:pt x="4835" y="16596"/>
                </a:cubicBezTo>
                <a:cubicBezTo>
                  <a:pt x="4913" y="16526"/>
                  <a:pt x="4925" y="16476"/>
                  <a:pt x="4848" y="16387"/>
                </a:cubicBezTo>
                <a:cubicBezTo>
                  <a:pt x="4706" y="16235"/>
                  <a:pt x="4584" y="16070"/>
                  <a:pt x="4435" y="15918"/>
                </a:cubicBezTo>
                <a:cubicBezTo>
                  <a:pt x="4061" y="15531"/>
                  <a:pt x="3816" y="15056"/>
                  <a:pt x="3533" y="14612"/>
                </a:cubicBezTo>
                <a:cubicBezTo>
                  <a:pt x="3462" y="14498"/>
                  <a:pt x="3404" y="14479"/>
                  <a:pt x="3281" y="14542"/>
                </a:cubicBezTo>
                <a:cubicBezTo>
                  <a:pt x="2823" y="14777"/>
                  <a:pt x="2366" y="15005"/>
                  <a:pt x="1901" y="15233"/>
                </a:cubicBezTo>
                <a:cubicBezTo>
                  <a:pt x="1598" y="15385"/>
                  <a:pt x="1263" y="15354"/>
                  <a:pt x="941" y="15398"/>
                </a:cubicBezTo>
                <a:cubicBezTo>
                  <a:pt x="870" y="15411"/>
                  <a:pt x="838" y="15354"/>
                  <a:pt x="818" y="15297"/>
                </a:cubicBezTo>
                <a:cubicBezTo>
                  <a:pt x="470" y="14504"/>
                  <a:pt x="193" y="13687"/>
                  <a:pt x="6" y="12844"/>
                </a:cubicBezTo>
                <a:cubicBezTo>
                  <a:pt x="-14" y="12755"/>
                  <a:pt x="19" y="12704"/>
                  <a:pt x="96" y="12666"/>
                </a:cubicBezTo>
                <a:cubicBezTo>
                  <a:pt x="289" y="12565"/>
                  <a:pt x="483" y="12457"/>
                  <a:pt x="676" y="12356"/>
                </a:cubicBezTo>
                <a:cubicBezTo>
                  <a:pt x="883" y="12248"/>
                  <a:pt x="1115" y="12254"/>
                  <a:pt x="1334" y="12216"/>
                </a:cubicBezTo>
                <a:cubicBezTo>
                  <a:pt x="1708" y="12153"/>
                  <a:pt x="2088" y="12090"/>
                  <a:pt x="2462" y="12039"/>
                </a:cubicBezTo>
                <a:cubicBezTo>
                  <a:pt x="2591" y="12020"/>
                  <a:pt x="2630" y="11963"/>
                  <a:pt x="2617" y="11842"/>
                </a:cubicBezTo>
                <a:cubicBezTo>
                  <a:pt x="2591" y="11570"/>
                  <a:pt x="2578" y="11297"/>
                  <a:pt x="2546" y="11025"/>
                </a:cubicBezTo>
                <a:cubicBezTo>
                  <a:pt x="2501" y="10626"/>
                  <a:pt x="2572" y="10233"/>
                  <a:pt x="2604" y="9840"/>
                </a:cubicBezTo>
                <a:cubicBezTo>
                  <a:pt x="2630" y="9516"/>
                  <a:pt x="2643" y="9516"/>
                  <a:pt x="2314" y="9466"/>
                </a:cubicBezTo>
                <a:cubicBezTo>
                  <a:pt x="1850" y="9390"/>
                  <a:pt x="1379" y="9320"/>
                  <a:pt x="915" y="9250"/>
                </a:cubicBezTo>
                <a:cubicBezTo>
                  <a:pt x="683" y="9219"/>
                  <a:pt x="502" y="9073"/>
                  <a:pt x="309" y="8971"/>
                </a:cubicBezTo>
                <a:cubicBezTo>
                  <a:pt x="-20" y="8794"/>
                  <a:pt x="-7" y="8794"/>
                  <a:pt x="70" y="8439"/>
                </a:cubicBezTo>
                <a:cubicBezTo>
                  <a:pt x="238" y="7691"/>
                  <a:pt x="502" y="6981"/>
                  <a:pt x="799" y="6278"/>
                </a:cubicBezTo>
                <a:cubicBezTo>
                  <a:pt x="850" y="6157"/>
                  <a:pt x="915" y="6126"/>
                  <a:pt x="1044" y="6138"/>
                </a:cubicBezTo>
                <a:cubicBezTo>
                  <a:pt x="1489" y="6176"/>
                  <a:pt x="1908" y="6265"/>
                  <a:pt x="2295" y="6493"/>
                </a:cubicBezTo>
                <a:cubicBezTo>
                  <a:pt x="2611" y="6677"/>
                  <a:pt x="2952" y="6823"/>
                  <a:pt x="3281" y="6994"/>
                </a:cubicBezTo>
                <a:cubicBezTo>
                  <a:pt x="3391" y="7051"/>
                  <a:pt x="3462" y="7051"/>
                  <a:pt x="3526" y="6930"/>
                </a:cubicBezTo>
                <a:cubicBezTo>
                  <a:pt x="3887" y="6284"/>
                  <a:pt x="4326" y="5695"/>
                  <a:pt x="4835" y="5156"/>
                </a:cubicBezTo>
                <a:cubicBezTo>
                  <a:pt x="4919" y="5067"/>
                  <a:pt x="4913" y="5023"/>
                  <a:pt x="4829" y="4940"/>
                </a:cubicBezTo>
                <a:cubicBezTo>
                  <a:pt x="4448" y="4573"/>
                  <a:pt x="4068" y="4205"/>
                  <a:pt x="3700" y="3831"/>
                </a:cubicBezTo>
                <a:cubicBezTo>
                  <a:pt x="3468" y="3597"/>
                  <a:pt x="3397" y="3267"/>
                  <a:pt x="3249" y="2982"/>
                </a:cubicBezTo>
                <a:cubicBezTo>
                  <a:pt x="3223" y="2931"/>
                  <a:pt x="3268" y="2893"/>
                  <a:pt x="3307" y="2861"/>
                </a:cubicBezTo>
                <a:cubicBezTo>
                  <a:pt x="3971" y="2285"/>
                  <a:pt x="4674" y="1771"/>
                  <a:pt x="5441" y="1340"/>
                </a:cubicBezTo>
                <a:cubicBezTo>
                  <a:pt x="5512" y="1296"/>
                  <a:pt x="5564" y="1302"/>
                  <a:pt x="5628" y="1359"/>
                </a:cubicBezTo>
                <a:cubicBezTo>
                  <a:pt x="5983" y="1657"/>
                  <a:pt x="6299" y="1974"/>
                  <a:pt x="6479" y="2411"/>
                </a:cubicBezTo>
                <a:cubicBezTo>
                  <a:pt x="6628" y="2754"/>
                  <a:pt x="6821" y="3077"/>
                  <a:pt x="6995" y="3413"/>
                </a:cubicBezTo>
                <a:cubicBezTo>
                  <a:pt x="7040" y="3502"/>
                  <a:pt x="7085" y="3527"/>
                  <a:pt x="7182" y="3483"/>
                </a:cubicBezTo>
                <a:cubicBezTo>
                  <a:pt x="7866" y="3166"/>
                  <a:pt x="8575" y="2931"/>
                  <a:pt x="9323" y="2798"/>
                </a:cubicBezTo>
                <a:cubicBezTo>
                  <a:pt x="9452" y="2773"/>
                  <a:pt x="9471" y="2703"/>
                  <a:pt x="9452" y="2595"/>
                </a:cubicBezTo>
                <a:cubicBezTo>
                  <a:pt x="9368" y="2107"/>
                  <a:pt x="9291" y="1613"/>
                  <a:pt x="9213" y="1125"/>
                </a:cubicBezTo>
                <a:cubicBezTo>
                  <a:pt x="9155" y="776"/>
                  <a:pt x="9291" y="459"/>
                  <a:pt x="9349" y="130"/>
                </a:cubicBezTo>
                <a:cubicBezTo>
                  <a:pt x="9361" y="66"/>
                  <a:pt x="9420" y="54"/>
                  <a:pt x="9478" y="54"/>
                </a:cubicBezTo>
                <a:cubicBezTo>
                  <a:pt x="9968" y="54"/>
                  <a:pt x="10471" y="-16"/>
                  <a:pt x="10993" y="3"/>
                </a:cubicBezTo>
                <a:close/>
                <a:moveTo>
                  <a:pt x="10767" y="17319"/>
                </a:moveTo>
                <a:cubicBezTo>
                  <a:pt x="14442" y="17287"/>
                  <a:pt x="17395" y="14447"/>
                  <a:pt x="17402" y="10803"/>
                </a:cubicBezTo>
                <a:cubicBezTo>
                  <a:pt x="17408" y="7197"/>
                  <a:pt x="14500" y="4288"/>
                  <a:pt x="10780" y="4281"/>
                </a:cubicBezTo>
                <a:cubicBezTo>
                  <a:pt x="7098" y="4275"/>
                  <a:pt x="4139" y="7146"/>
                  <a:pt x="4139" y="10803"/>
                </a:cubicBezTo>
                <a:cubicBezTo>
                  <a:pt x="4139" y="14416"/>
                  <a:pt x="7073" y="17280"/>
                  <a:pt x="10767" y="17319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grpSp>
        <p:nvGrpSpPr>
          <p:cNvPr id="2068" name="Group 60"/>
          <p:cNvGrpSpPr/>
          <p:nvPr/>
        </p:nvGrpSpPr>
        <p:grpSpPr>
          <a:xfrm>
            <a:off x="371471" y="61086"/>
            <a:ext cx="2991725" cy="2581820"/>
            <a:chOff x="0" y="0"/>
            <a:chExt cx="2243792" cy="1936363"/>
          </a:xfrm>
        </p:grpSpPr>
        <p:sp>
          <p:nvSpPr>
            <p:cNvPr id="2063" name="Freeform: Shape 61"/>
            <p:cNvSpPr/>
            <p:nvPr/>
          </p:nvSpPr>
          <p:spPr>
            <a:xfrm rot="19800000">
              <a:off x="625202" y="653149"/>
              <a:ext cx="599359" cy="60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66" name="Group 62"/>
            <p:cNvGrpSpPr/>
            <p:nvPr/>
          </p:nvGrpSpPr>
          <p:grpSpPr>
            <a:xfrm>
              <a:off x="993560" y="-1"/>
              <a:ext cx="1250233" cy="1251071"/>
              <a:chOff x="0" y="0"/>
              <a:chExt cx="1250231" cy="1251069"/>
            </a:xfrm>
          </p:grpSpPr>
          <p:sp>
            <p:nvSpPr>
              <p:cNvPr id="2064" name="Freeform: Shape 64"/>
              <p:cNvSpPr/>
              <p:nvPr/>
            </p:nvSpPr>
            <p:spPr>
              <a:xfrm rot="19800000">
                <a:off x="167918" y="167192"/>
                <a:ext cx="914396" cy="916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39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65" name="Freeform: Shape 65"/>
              <p:cNvSpPr/>
              <p:nvPr/>
            </p:nvSpPr>
            <p:spPr>
              <a:xfrm rot="19800000">
                <a:off x="408895" y="409097"/>
                <a:ext cx="431038" cy="430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  <p:sp>
          <p:nvSpPr>
            <p:cNvPr id="2067" name="Freeform: Shape 63"/>
            <p:cNvSpPr/>
            <p:nvPr/>
          </p:nvSpPr>
          <p:spPr>
            <a:xfrm rot="19800000">
              <a:off x="94387" y="1326843"/>
              <a:ext cx="514520" cy="51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</p:grpSp>
      <p:grpSp>
        <p:nvGrpSpPr>
          <p:cNvPr id="2073" name="Group 66"/>
          <p:cNvGrpSpPr/>
          <p:nvPr/>
        </p:nvGrpSpPr>
        <p:grpSpPr>
          <a:xfrm>
            <a:off x="6710490" y="5461737"/>
            <a:ext cx="1364001" cy="1335164"/>
            <a:chOff x="0" y="0"/>
            <a:chExt cx="1022999" cy="1001371"/>
          </a:xfrm>
        </p:grpSpPr>
        <p:sp>
          <p:nvSpPr>
            <p:cNvPr id="2069" name="Freeform: Shape 67"/>
            <p:cNvSpPr/>
            <p:nvPr/>
          </p:nvSpPr>
          <p:spPr>
            <a:xfrm rot="13107797">
              <a:off x="568809" y="546798"/>
              <a:ext cx="377532" cy="37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66" extrusionOk="0">
                  <a:moveTo>
                    <a:pt x="11604" y="21559"/>
                  </a:moveTo>
                  <a:cubicBezTo>
                    <a:pt x="11487" y="21588"/>
                    <a:pt x="11436" y="21522"/>
                    <a:pt x="11392" y="21405"/>
                  </a:cubicBezTo>
                  <a:cubicBezTo>
                    <a:pt x="11297" y="21097"/>
                    <a:pt x="11187" y="20790"/>
                    <a:pt x="11084" y="20482"/>
                  </a:cubicBezTo>
                  <a:cubicBezTo>
                    <a:pt x="10996" y="20218"/>
                    <a:pt x="11040" y="19940"/>
                    <a:pt x="11026" y="19662"/>
                  </a:cubicBezTo>
                  <a:cubicBezTo>
                    <a:pt x="11018" y="19442"/>
                    <a:pt x="11011" y="19449"/>
                    <a:pt x="10791" y="19442"/>
                  </a:cubicBezTo>
                  <a:cubicBezTo>
                    <a:pt x="10484" y="19442"/>
                    <a:pt x="10169" y="19420"/>
                    <a:pt x="9861" y="19398"/>
                  </a:cubicBezTo>
                  <a:cubicBezTo>
                    <a:pt x="9700" y="19383"/>
                    <a:pt x="9605" y="19391"/>
                    <a:pt x="9605" y="19588"/>
                  </a:cubicBezTo>
                  <a:cubicBezTo>
                    <a:pt x="9605" y="20218"/>
                    <a:pt x="9304" y="20760"/>
                    <a:pt x="9055" y="21317"/>
                  </a:cubicBezTo>
                  <a:cubicBezTo>
                    <a:pt x="9011" y="21420"/>
                    <a:pt x="8953" y="21442"/>
                    <a:pt x="8843" y="21420"/>
                  </a:cubicBezTo>
                  <a:cubicBezTo>
                    <a:pt x="7898" y="21244"/>
                    <a:pt x="6990" y="20943"/>
                    <a:pt x="6111" y="20548"/>
                  </a:cubicBezTo>
                  <a:cubicBezTo>
                    <a:pt x="6008" y="20497"/>
                    <a:pt x="5964" y="20445"/>
                    <a:pt x="5994" y="20321"/>
                  </a:cubicBezTo>
                  <a:cubicBezTo>
                    <a:pt x="6067" y="20006"/>
                    <a:pt x="6118" y="19684"/>
                    <a:pt x="6184" y="19369"/>
                  </a:cubicBezTo>
                  <a:cubicBezTo>
                    <a:pt x="6243" y="19083"/>
                    <a:pt x="6426" y="18849"/>
                    <a:pt x="6558" y="18600"/>
                  </a:cubicBezTo>
                  <a:cubicBezTo>
                    <a:pt x="6631" y="18460"/>
                    <a:pt x="6616" y="18395"/>
                    <a:pt x="6477" y="18314"/>
                  </a:cubicBezTo>
                  <a:cubicBezTo>
                    <a:pt x="6184" y="18145"/>
                    <a:pt x="5899" y="17955"/>
                    <a:pt x="5613" y="17765"/>
                  </a:cubicBezTo>
                  <a:cubicBezTo>
                    <a:pt x="5510" y="17691"/>
                    <a:pt x="5444" y="17691"/>
                    <a:pt x="5378" y="17801"/>
                  </a:cubicBezTo>
                  <a:cubicBezTo>
                    <a:pt x="5056" y="18358"/>
                    <a:pt x="4529" y="18702"/>
                    <a:pt x="4023" y="19054"/>
                  </a:cubicBezTo>
                  <a:cubicBezTo>
                    <a:pt x="3921" y="19120"/>
                    <a:pt x="3862" y="19112"/>
                    <a:pt x="3774" y="19039"/>
                  </a:cubicBezTo>
                  <a:cubicBezTo>
                    <a:pt x="3042" y="18416"/>
                    <a:pt x="2405" y="17699"/>
                    <a:pt x="1848" y="16915"/>
                  </a:cubicBezTo>
                  <a:cubicBezTo>
                    <a:pt x="1782" y="16827"/>
                    <a:pt x="1775" y="16761"/>
                    <a:pt x="1855" y="16673"/>
                  </a:cubicBezTo>
                  <a:cubicBezTo>
                    <a:pt x="2082" y="16424"/>
                    <a:pt x="2288" y="16161"/>
                    <a:pt x="2522" y="15919"/>
                  </a:cubicBezTo>
                  <a:cubicBezTo>
                    <a:pt x="2712" y="15721"/>
                    <a:pt x="2969" y="15604"/>
                    <a:pt x="3203" y="15465"/>
                  </a:cubicBezTo>
                  <a:cubicBezTo>
                    <a:pt x="3357" y="15377"/>
                    <a:pt x="3364" y="15304"/>
                    <a:pt x="3276" y="15150"/>
                  </a:cubicBezTo>
                  <a:cubicBezTo>
                    <a:pt x="3108" y="14864"/>
                    <a:pt x="2961" y="14556"/>
                    <a:pt x="2815" y="14256"/>
                  </a:cubicBezTo>
                  <a:cubicBezTo>
                    <a:pt x="2764" y="14154"/>
                    <a:pt x="2727" y="14102"/>
                    <a:pt x="2610" y="14168"/>
                  </a:cubicBezTo>
                  <a:cubicBezTo>
                    <a:pt x="2090" y="14439"/>
                    <a:pt x="1533" y="14549"/>
                    <a:pt x="954" y="14564"/>
                  </a:cubicBezTo>
                  <a:cubicBezTo>
                    <a:pt x="903" y="14564"/>
                    <a:pt x="845" y="14578"/>
                    <a:pt x="793" y="14586"/>
                  </a:cubicBezTo>
                  <a:cubicBezTo>
                    <a:pt x="691" y="14600"/>
                    <a:pt x="625" y="14564"/>
                    <a:pt x="588" y="14454"/>
                  </a:cubicBezTo>
                  <a:cubicBezTo>
                    <a:pt x="303" y="13641"/>
                    <a:pt x="90" y="12806"/>
                    <a:pt x="17" y="11949"/>
                  </a:cubicBezTo>
                  <a:cubicBezTo>
                    <a:pt x="-27" y="11480"/>
                    <a:pt x="-20" y="11487"/>
                    <a:pt x="434" y="11319"/>
                  </a:cubicBezTo>
                  <a:cubicBezTo>
                    <a:pt x="911" y="11136"/>
                    <a:pt x="1401" y="11011"/>
                    <a:pt x="1914" y="11055"/>
                  </a:cubicBezTo>
                  <a:cubicBezTo>
                    <a:pt x="2046" y="11063"/>
                    <a:pt x="2090" y="11004"/>
                    <a:pt x="2090" y="10872"/>
                  </a:cubicBezTo>
                  <a:cubicBezTo>
                    <a:pt x="2090" y="10543"/>
                    <a:pt x="2104" y="10213"/>
                    <a:pt x="2134" y="9883"/>
                  </a:cubicBezTo>
                  <a:cubicBezTo>
                    <a:pt x="2148" y="9737"/>
                    <a:pt x="2141" y="9634"/>
                    <a:pt x="1951" y="9634"/>
                  </a:cubicBezTo>
                  <a:cubicBezTo>
                    <a:pt x="1313" y="9634"/>
                    <a:pt x="764" y="9334"/>
                    <a:pt x="207" y="9078"/>
                  </a:cubicBezTo>
                  <a:cubicBezTo>
                    <a:pt x="112" y="9034"/>
                    <a:pt x="90" y="8975"/>
                    <a:pt x="112" y="8873"/>
                  </a:cubicBezTo>
                  <a:cubicBezTo>
                    <a:pt x="288" y="7928"/>
                    <a:pt x="581" y="7020"/>
                    <a:pt x="984" y="6141"/>
                  </a:cubicBezTo>
                  <a:cubicBezTo>
                    <a:pt x="1035" y="6031"/>
                    <a:pt x="1094" y="5987"/>
                    <a:pt x="1225" y="6016"/>
                  </a:cubicBezTo>
                  <a:cubicBezTo>
                    <a:pt x="1526" y="6082"/>
                    <a:pt x="1833" y="6141"/>
                    <a:pt x="2141" y="6199"/>
                  </a:cubicBezTo>
                  <a:cubicBezTo>
                    <a:pt x="2434" y="6258"/>
                    <a:pt x="2668" y="6441"/>
                    <a:pt x="2932" y="6580"/>
                  </a:cubicBezTo>
                  <a:cubicBezTo>
                    <a:pt x="3079" y="6653"/>
                    <a:pt x="3145" y="6639"/>
                    <a:pt x="3232" y="6492"/>
                  </a:cubicBezTo>
                  <a:cubicBezTo>
                    <a:pt x="3401" y="6199"/>
                    <a:pt x="3591" y="5914"/>
                    <a:pt x="3789" y="5628"/>
                  </a:cubicBezTo>
                  <a:cubicBezTo>
                    <a:pt x="3855" y="5533"/>
                    <a:pt x="3855" y="5467"/>
                    <a:pt x="3752" y="5408"/>
                  </a:cubicBezTo>
                  <a:cubicBezTo>
                    <a:pt x="3196" y="5079"/>
                    <a:pt x="2844" y="4551"/>
                    <a:pt x="2485" y="4038"/>
                  </a:cubicBezTo>
                  <a:cubicBezTo>
                    <a:pt x="2419" y="3943"/>
                    <a:pt x="2427" y="3885"/>
                    <a:pt x="2500" y="3804"/>
                  </a:cubicBezTo>
                  <a:cubicBezTo>
                    <a:pt x="3123" y="3072"/>
                    <a:pt x="3833" y="2434"/>
                    <a:pt x="4617" y="1878"/>
                  </a:cubicBezTo>
                  <a:cubicBezTo>
                    <a:pt x="4712" y="1812"/>
                    <a:pt x="4778" y="1797"/>
                    <a:pt x="4873" y="1885"/>
                  </a:cubicBezTo>
                  <a:cubicBezTo>
                    <a:pt x="5115" y="2105"/>
                    <a:pt x="5371" y="2310"/>
                    <a:pt x="5613" y="2537"/>
                  </a:cubicBezTo>
                  <a:cubicBezTo>
                    <a:pt x="5811" y="2720"/>
                    <a:pt x="5906" y="2969"/>
                    <a:pt x="6052" y="3189"/>
                  </a:cubicBezTo>
                  <a:cubicBezTo>
                    <a:pt x="6213" y="3431"/>
                    <a:pt x="6177" y="3416"/>
                    <a:pt x="6404" y="3284"/>
                  </a:cubicBezTo>
                  <a:cubicBezTo>
                    <a:pt x="6682" y="3123"/>
                    <a:pt x="6975" y="2976"/>
                    <a:pt x="7268" y="2845"/>
                  </a:cubicBezTo>
                  <a:cubicBezTo>
                    <a:pt x="7400" y="2786"/>
                    <a:pt x="7415" y="2727"/>
                    <a:pt x="7356" y="2610"/>
                  </a:cubicBezTo>
                  <a:cubicBezTo>
                    <a:pt x="7085" y="2105"/>
                    <a:pt x="6990" y="1555"/>
                    <a:pt x="6975" y="991"/>
                  </a:cubicBezTo>
                  <a:cubicBezTo>
                    <a:pt x="6975" y="940"/>
                    <a:pt x="6961" y="882"/>
                    <a:pt x="6953" y="830"/>
                  </a:cubicBezTo>
                  <a:cubicBezTo>
                    <a:pt x="6931" y="713"/>
                    <a:pt x="6975" y="655"/>
                    <a:pt x="7092" y="611"/>
                  </a:cubicBezTo>
                  <a:cubicBezTo>
                    <a:pt x="7993" y="288"/>
                    <a:pt x="8924" y="91"/>
                    <a:pt x="9876" y="3"/>
                  </a:cubicBezTo>
                  <a:cubicBezTo>
                    <a:pt x="10022" y="-12"/>
                    <a:pt x="10088" y="32"/>
                    <a:pt x="10125" y="171"/>
                  </a:cubicBezTo>
                  <a:cubicBezTo>
                    <a:pt x="10154" y="281"/>
                    <a:pt x="10191" y="391"/>
                    <a:pt x="10235" y="501"/>
                  </a:cubicBezTo>
                  <a:cubicBezTo>
                    <a:pt x="10425" y="955"/>
                    <a:pt x="10520" y="1416"/>
                    <a:pt x="10484" y="1907"/>
                  </a:cubicBezTo>
                  <a:cubicBezTo>
                    <a:pt x="10469" y="2068"/>
                    <a:pt x="10535" y="2112"/>
                    <a:pt x="10696" y="2112"/>
                  </a:cubicBezTo>
                  <a:cubicBezTo>
                    <a:pt x="11011" y="2105"/>
                    <a:pt x="11326" y="2127"/>
                    <a:pt x="11648" y="2156"/>
                  </a:cubicBezTo>
                  <a:cubicBezTo>
                    <a:pt x="11809" y="2171"/>
                    <a:pt x="11905" y="2163"/>
                    <a:pt x="11905" y="1966"/>
                  </a:cubicBezTo>
                  <a:cubicBezTo>
                    <a:pt x="11905" y="1336"/>
                    <a:pt x="12205" y="794"/>
                    <a:pt x="12454" y="237"/>
                  </a:cubicBezTo>
                  <a:cubicBezTo>
                    <a:pt x="12498" y="134"/>
                    <a:pt x="12564" y="113"/>
                    <a:pt x="12666" y="134"/>
                  </a:cubicBezTo>
                  <a:cubicBezTo>
                    <a:pt x="13611" y="310"/>
                    <a:pt x="14519" y="603"/>
                    <a:pt x="15398" y="1006"/>
                  </a:cubicBezTo>
                  <a:cubicBezTo>
                    <a:pt x="15501" y="1057"/>
                    <a:pt x="15545" y="1116"/>
                    <a:pt x="15516" y="1233"/>
                  </a:cubicBezTo>
                  <a:cubicBezTo>
                    <a:pt x="15450" y="1541"/>
                    <a:pt x="15391" y="1856"/>
                    <a:pt x="15325" y="2163"/>
                  </a:cubicBezTo>
                  <a:cubicBezTo>
                    <a:pt x="15267" y="2449"/>
                    <a:pt x="15083" y="2683"/>
                    <a:pt x="14952" y="2932"/>
                  </a:cubicBezTo>
                  <a:cubicBezTo>
                    <a:pt x="14871" y="3086"/>
                    <a:pt x="14886" y="3160"/>
                    <a:pt x="15047" y="3240"/>
                  </a:cubicBezTo>
                  <a:cubicBezTo>
                    <a:pt x="15333" y="3401"/>
                    <a:pt x="15611" y="3584"/>
                    <a:pt x="15875" y="3775"/>
                  </a:cubicBezTo>
                  <a:cubicBezTo>
                    <a:pt x="15992" y="3863"/>
                    <a:pt x="16058" y="3855"/>
                    <a:pt x="16131" y="3731"/>
                  </a:cubicBezTo>
                  <a:cubicBezTo>
                    <a:pt x="16453" y="3174"/>
                    <a:pt x="16988" y="2837"/>
                    <a:pt x="17493" y="2478"/>
                  </a:cubicBezTo>
                  <a:cubicBezTo>
                    <a:pt x="17581" y="2420"/>
                    <a:pt x="17640" y="2427"/>
                    <a:pt x="17713" y="2493"/>
                  </a:cubicBezTo>
                  <a:cubicBezTo>
                    <a:pt x="18453" y="3123"/>
                    <a:pt x="19097" y="3833"/>
                    <a:pt x="19654" y="4624"/>
                  </a:cubicBezTo>
                  <a:cubicBezTo>
                    <a:pt x="19720" y="4712"/>
                    <a:pt x="19727" y="4778"/>
                    <a:pt x="19647" y="4866"/>
                  </a:cubicBezTo>
                  <a:cubicBezTo>
                    <a:pt x="19420" y="5122"/>
                    <a:pt x="19200" y="5386"/>
                    <a:pt x="18965" y="5635"/>
                  </a:cubicBezTo>
                  <a:cubicBezTo>
                    <a:pt x="18790" y="5818"/>
                    <a:pt x="18541" y="5921"/>
                    <a:pt x="18328" y="6060"/>
                  </a:cubicBezTo>
                  <a:cubicBezTo>
                    <a:pt x="18123" y="6199"/>
                    <a:pt x="18123" y="6192"/>
                    <a:pt x="18240" y="6404"/>
                  </a:cubicBezTo>
                  <a:cubicBezTo>
                    <a:pt x="18394" y="6697"/>
                    <a:pt x="18548" y="6990"/>
                    <a:pt x="18687" y="7283"/>
                  </a:cubicBezTo>
                  <a:cubicBezTo>
                    <a:pt x="18738" y="7386"/>
                    <a:pt x="18782" y="7430"/>
                    <a:pt x="18892" y="7371"/>
                  </a:cubicBezTo>
                  <a:cubicBezTo>
                    <a:pt x="19412" y="7100"/>
                    <a:pt x="19969" y="6990"/>
                    <a:pt x="20548" y="6976"/>
                  </a:cubicBezTo>
                  <a:cubicBezTo>
                    <a:pt x="20599" y="6976"/>
                    <a:pt x="20657" y="6961"/>
                    <a:pt x="20709" y="6954"/>
                  </a:cubicBezTo>
                  <a:cubicBezTo>
                    <a:pt x="20819" y="6939"/>
                    <a:pt x="20877" y="6976"/>
                    <a:pt x="20914" y="7085"/>
                  </a:cubicBezTo>
                  <a:cubicBezTo>
                    <a:pt x="21199" y="7898"/>
                    <a:pt x="21412" y="8733"/>
                    <a:pt x="21485" y="9590"/>
                  </a:cubicBezTo>
                  <a:cubicBezTo>
                    <a:pt x="21485" y="9605"/>
                    <a:pt x="21485" y="9627"/>
                    <a:pt x="21492" y="9642"/>
                  </a:cubicBezTo>
                  <a:cubicBezTo>
                    <a:pt x="21558" y="10140"/>
                    <a:pt x="21573" y="10023"/>
                    <a:pt x="21156" y="10184"/>
                  </a:cubicBezTo>
                  <a:cubicBezTo>
                    <a:pt x="20650" y="10374"/>
                    <a:pt x="20137" y="10528"/>
                    <a:pt x="19588" y="10477"/>
                  </a:cubicBezTo>
                  <a:cubicBezTo>
                    <a:pt x="19464" y="10462"/>
                    <a:pt x="19420" y="10513"/>
                    <a:pt x="19412" y="10645"/>
                  </a:cubicBezTo>
                  <a:cubicBezTo>
                    <a:pt x="19405" y="10989"/>
                    <a:pt x="19390" y="11326"/>
                    <a:pt x="19361" y="11671"/>
                  </a:cubicBezTo>
                  <a:cubicBezTo>
                    <a:pt x="19354" y="11810"/>
                    <a:pt x="19361" y="11898"/>
                    <a:pt x="19529" y="11898"/>
                  </a:cubicBezTo>
                  <a:cubicBezTo>
                    <a:pt x="20167" y="11898"/>
                    <a:pt x="20716" y="12191"/>
                    <a:pt x="21273" y="12447"/>
                  </a:cubicBezTo>
                  <a:cubicBezTo>
                    <a:pt x="21368" y="12491"/>
                    <a:pt x="21405" y="12542"/>
                    <a:pt x="21383" y="12659"/>
                  </a:cubicBezTo>
                  <a:cubicBezTo>
                    <a:pt x="21207" y="13612"/>
                    <a:pt x="20906" y="14527"/>
                    <a:pt x="20504" y="15406"/>
                  </a:cubicBezTo>
                  <a:cubicBezTo>
                    <a:pt x="20460" y="15509"/>
                    <a:pt x="20401" y="15538"/>
                    <a:pt x="20291" y="15516"/>
                  </a:cubicBezTo>
                  <a:cubicBezTo>
                    <a:pt x="19683" y="15406"/>
                    <a:pt x="19075" y="15311"/>
                    <a:pt x="18548" y="14945"/>
                  </a:cubicBezTo>
                  <a:cubicBezTo>
                    <a:pt x="18423" y="14857"/>
                    <a:pt x="18358" y="14886"/>
                    <a:pt x="18277" y="15018"/>
                  </a:cubicBezTo>
                  <a:cubicBezTo>
                    <a:pt x="18109" y="15311"/>
                    <a:pt x="17918" y="15597"/>
                    <a:pt x="17728" y="15882"/>
                  </a:cubicBezTo>
                  <a:cubicBezTo>
                    <a:pt x="17662" y="15977"/>
                    <a:pt x="17632" y="16043"/>
                    <a:pt x="17750" y="16117"/>
                  </a:cubicBezTo>
                  <a:cubicBezTo>
                    <a:pt x="18306" y="16446"/>
                    <a:pt x="18651" y="16959"/>
                    <a:pt x="19009" y="17472"/>
                  </a:cubicBezTo>
                  <a:cubicBezTo>
                    <a:pt x="19083" y="17574"/>
                    <a:pt x="19075" y="17640"/>
                    <a:pt x="18987" y="17735"/>
                  </a:cubicBezTo>
                  <a:cubicBezTo>
                    <a:pt x="18365" y="18468"/>
                    <a:pt x="17662" y="19098"/>
                    <a:pt x="16878" y="19647"/>
                  </a:cubicBezTo>
                  <a:cubicBezTo>
                    <a:pt x="16783" y="19713"/>
                    <a:pt x="16717" y="19728"/>
                    <a:pt x="16622" y="19640"/>
                  </a:cubicBezTo>
                  <a:cubicBezTo>
                    <a:pt x="16380" y="19420"/>
                    <a:pt x="16124" y="19215"/>
                    <a:pt x="15882" y="18988"/>
                  </a:cubicBezTo>
                  <a:cubicBezTo>
                    <a:pt x="15677" y="18797"/>
                    <a:pt x="15567" y="18541"/>
                    <a:pt x="15428" y="18307"/>
                  </a:cubicBezTo>
                  <a:cubicBezTo>
                    <a:pt x="15333" y="18145"/>
                    <a:pt x="15259" y="18138"/>
                    <a:pt x="15105" y="18233"/>
                  </a:cubicBezTo>
                  <a:cubicBezTo>
                    <a:pt x="14827" y="18402"/>
                    <a:pt x="14527" y="18548"/>
                    <a:pt x="14227" y="18687"/>
                  </a:cubicBezTo>
                  <a:cubicBezTo>
                    <a:pt x="14102" y="18746"/>
                    <a:pt x="14073" y="18805"/>
                    <a:pt x="14139" y="18922"/>
                  </a:cubicBezTo>
                  <a:cubicBezTo>
                    <a:pt x="14410" y="19427"/>
                    <a:pt x="14505" y="19977"/>
                    <a:pt x="14519" y="20541"/>
                  </a:cubicBezTo>
                  <a:cubicBezTo>
                    <a:pt x="14519" y="20599"/>
                    <a:pt x="14534" y="20658"/>
                    <a:pt x="14541" y="20724"/>
                  </a:cubicBezTo>
                  <a:cubicBezTo>
                    <a:pt x="14556" y="20819"/>
                    <a:pt x="14519" y="20878"/>
                    <a:pt x="14417" y="20914"/>
                  </a:cubicBezTo>
                  <a:cubicBezTo>
                    <a:pt x="13780" y="21207"/>
                    <a:pt x="12359" y="21522"/>
                    <a:pt x="11604" y="21559"/>
                  </a:cubicBezTo>
                  <a:close/>
                  <a:moveTo>
                    <a:pt x="10762" y="16300"/>
                  </a:moveTo>
                  <a:cubicBezTo>
                    <a:pt x="13831" y="16248"/>
                    <a:pt x="16255" y="13861"/>
                    <a:pt x="16255" y="10770"/>
                  </a:cubicBezTo>
                  <a:cubicBezTo>
                    <a:pt x="16255" y="7701"/>
                    <a:pt x="13831" y="5269"/>
                    <a:pt x="10747" y="5269"/>
                  </a:cubicBezTo>
                  <a:cubicBezTo>
                    <a:pt x="7664" y="5269"/>
                    <a:pt x="5232" y="7701"/>
                    <a:pt x="5232" y="10784"/>
                  </a:cubicBezTo>
                  <a:cubicBezTo>
                    <a:pt x="5239" y="13883"/>
                    <a:pt x="7686" y="16263"/>
                    <a:pt x="10762" y="16300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 sz="1333"/>
            </a:p>
          </p:txBody>
        </p:sp>
        <p:grpSp>
          <p:nvGrpSpPr>
            <p:cNvPr id="2072" name="Group 68"/>
            <p:cNvGrpSpPr/>
            <p:nvPr/>
          </p:nvGrpSpPr>
          <p:grpSpPr>
            <a:xfrm>
              <a:off x="0" y="-1"/>
              <a:ext cx="810149" cy="810382"/>
              <a:chOff x="0" y="0"/>
              <a:chExt cx="810148" cy="810380"/>
            </a:xfrm>
          </p:grpSpPr>
          <p:sp>
            <p:nvSpPr>
              <p:cNvPr id="2070" name="Freeform: Shape 69"/>
              <p:cNvSpPr/>
              <p:nvPr/>
            </p:nvSpPr>
            <p:spPr>
              <a:xfrm rot="13107797">
                <a:off x="117088" y="116483"/>
                <a:ext cx="575972" cy="577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584" extrusionOk="0">
                    <a:moveTo>
                      <a:pt x="10873" y="21534"/>
                    </a:moveTo>
                    <a:cubicBezTo>
                      <a:pt x="10703" y="21534"/>
                      <a:pt x="10528" y="21534"/>
                      <a:pt x="10359" y="21534"/>
                    </a:cubicBezTo>
                    <a:cubicBezTo>
                      <a:pt x="10264" y="21534"/>
                      <a:pt x="10214" y="21496"/>
                      <a:pt x="10202" y="21403"/>
                    </a:cubicBezTo>
                    <a:cubicBezTo>
                      <a:pt x="10127" y="21002"/>
                      <a:pt x="10039" y="20608"/>
                      <a:pt x="9964" y="20207"/>
                    </a:cubicBezTo>
                    <a:cubicBezTo>
                      <a:pt x="9938" y="20089"/>
                      <a:pt x="9976" y="19970"/>
                      <a:pt x="9989" y="19851"/>
                    </a:cubicBezTo>
                    <a:cubicBezTo>
                      <a:pt x="10001" y="19751"/>
                      <a:pt x="9976" y="19701"/>
                      <a:pt x="9863" y="19688"/>
                    </a:cubicBezTo>
                    <a:cubicBezTo>
                      <a:pt x="9387" y="19638"/>
                      <a:pt x="8910" y="19550"/>
                      <a:pt x="8446" y="19425"/>
                    </a:cubicBezTo>
                    <a:cubicBezTo>
                      <a:pt x="8346" y="19400"/>
                      <a:pt x="8289" y="19432"/>
                      <a:pt x="8264" y="19532"/>
                    </a:cubicBezTo>
                    <a:cubicBezTo>
                      <a:pt x="8133" y="20076"/>
                      <a:pt x="7738" y="20470"/>
                      <a:pt x="7474" y="20946"/>
                    </a:cubicBezTo>
                    <a:cubicBezTo>
                      <a:pt x="7443" y="21002"/>
                      <a:pt x="7393" y="21002"/>
                      <a:pt x="7336" y="20983"/>
                    </a:cubicBezTo>
                    <a:cubicBezTo>
                      <a:pt x="6960" y="20858"/>
                      <a:pt x="6590" y="20708"/>
                      <a:pt x="6233" y="20545"/>
                    </a:cubicBezTo>
                    <a:cubicBezTo>
                      <a:pt x="6158" y="20514"/>
                      <a:pt x="6151" y="20458"/>
                      <a:pt x="6164" y="20395"/>
                    </a:cubicBezTo>
                    <a:cubicBezTo>
                      <a:pt x="6245" y="19995"/>
                      <a:pt x="6314" y="19594"/>
                      <a:pt x="6408" y="19200"/>
                    </a:cubicBezTo>
                    <a:cubicBezTo>
                      <a:pt x="6440" y="19069"/>
                      <a:pt x="6515" y="18950"/>
                      <a:pt x="6584" y="18831"/>
                    </a:cubicBezTo>
                    <a:cubicBezTo>
                      <a:pt x="6628" y="18756"/>
                      <a:pt x="6615" y="18712"/>
                      <a:pt x="6534" y="18668"/>
                    </a:cubicBezTo>
                    <a:cubicBezTo>
                      <a:pt x="6095" y="18437"/>
                      <a:pt x="5681" y="18161"/>
                      <a:pt x="5286" y="17861"/>
                    </a:cubicBezTo>
                    <a:cubicBezTo>
                      <a:pt x="5217" y="17805"/>
                      <a:pt x="5167" y="17805"/>
                      <a:pt x="5111" y="17886"/>
                    </a:cubicBezTo>
                    <a:cubicBezTo>
                      <a:pt x="4785" y="18343"/>
                      <a:pt x="4264" y="18568"/>
                      <a:pt x="3831" y="18906"/>
                    </a:cubicBezTo>
                    <a:cubicBezTo>
                      <a:pt x="3775" y="18950"/>
                      <a:pt x="3731" y="18931"/>
                      <a:pt x="3681" y="18887"/>
                    </a:cubicBezTo>
                    <a:cubicBezTo>
                      <a:pt x="3386" y="18631"/>
                      <a:pt x="3110" y="18349"/>
                      <a:pt x="2841" y="18074"/>
                    </a:cubicBezTo>
                    <a:cubicBezTo>
                      <a:pt x="2791" y="18017"/>
                      <a:pt x="2784" y="17974"/>
                      <a:pt x="2828" y="17911"/>
                    </a:cubicBezTo>
                    <a:cubicBezTo>
                      <a:pt x="3054" y="17573"/>
                      <a:pt x="3280" y="17235"/>
                      <a:pt x="3512" y="16897"/>
                    </a:cubicBezTo>
                    <a:cubicBezTo>
                      <a:pt x="3587" y="16791"/>
                      <a:pt x="3700" y="16722"/>
                      <a:pt x="3800" y="16635"/>
                    </a:cubicBezTo>
                    <a:cubicBezTo>
                      <a:pt x="3875" y="16572"/>
                      <a:pt x="3888" y="16516"/>
                      <a:pt x="3825" y="16441"/>
                    </a:cubicBezTo>
                    <a:cubicBezTo>
                      <a:pt x="3518" y="16059"/>
                      <a:pt x="3236" y="15658"/>
                      <a:pt x="2991" y="15227"/>
                    </a:cubicBezTo>
                    <a:cubicBezTo>
                      <a:pt x="2935" y="15127"/>
                      <a:pt x="2878" y="15145"/>
                      <a:pt x="2803" y="15195"/>
                    </a:cubicBezTo>
                    <a:cubicBezTo>
                      <a:pt x="2327" y="15489"/>
                      <a:pt x="1769" y="15496"/>
                      <a:pt x="1248" y="15640"/>
                    </a:cubicBezTo>
                    <a:cubicBezTo>
                      <a:pt x="1179" y="15658"/>
                      <a:pt x="1142" y="15621"/>
                      <a:pt x="1117" y="15558"/>
                    </a:cubicBezTo>
                    <a:cubicBezTo>
                      <a:pt x="947" y="15208"/>
                      <a:pt x="791" y="14845"/>
                      <a:pt x="653" y="14482"/>
                    </a:cubicBezTo>
                    <a:cubicBezTo>
                      <a:pt x="628" y="14407"/>
                      <a:pt x="646" y="14363"/>
                      <a:pt x="709" y="14326"/>
                    </a:cubicBezTo>
                    <a:cubicBezTo>
                      <a:pt x="1048" y="14100"/>
                      <a:pt x="1380" y="13869"/>
                      <a:pt x="1731" y="13650"/>
                    </a:cubicBezTo>
                    <a:cubicBezTo>
                      <a:pt x="1844" y="13581"/>
                      <a:pt x="1982" y="13550"/>
                      <a:pt x="2114" y="13512"/>
                    </a:cubicBezTo>
                    <a:cubicBezTo>
                      <a:pt x="2195" y="13487"/>
                      <a:pt x="2220" y="13450"/>
                      <a:pt x="2195" y="13362"/>
                    </a:cubicBezTo>
                    <a:cubicBezTo>
                      <a:pt x="2051" y="12880"/>
                      <a:pt x="1950" y="12392"/>
                      <a:pt x="1882" y="11898"/>
                    </a:cubicBezTo>
                    <a:cubicBezTo>
                      <a:pt x="1869" y="11816"/>
                      <a:pt x="1831" y="11791"/>
                      <a:pt x="1750" y="11804"/>
                    </a:cubicBezTo>
                    <a:cubicBezTo>
                      <a:pt x="1192" y="11898"/>
                      <a:pt x="665" y="11685"/>
                      <a:pt x="126" y="11622"/>
                    </a:cubicBezTo>
                    <a:cubicBezTo>
                      <a:pt x="57" y="11616"/>
                      <a:pt x="32" y="11572"/>
                      <a:pt x="26" y="11504"/>
                    </a:cubicBezTo>
                    <a:cubicBezTo>
                      <a:pt x="-12" y="11109"/>
                      <a:pt x="1" y="10715"/>
                      <a:pt x="7" y="10315"/>
                    </a:cubicBezTo>
                    <a:cubicBezTo>
                      <a:pt x="7" y="10240"/>
                      <a:pt x="57" y="10208"/>
                      <a:pt x="126" y="10196"/>
                    </a:cubicBezTo>
                    <a:cubicBezTo>
                      <a:pt x="533" y="10114"/>
                      <a:pt x="935" y="10033"/>
                      <a:pt x="1342" y="9952"/>
                    </a:cubicBezTo>
                    <a:cubicBezTo>
                      <a:pt x="1461" y="9927"/>
                      <a:pt x="1581" y="9964"/>
                      <a:pt x="1700" y="9977"/>
                    </a:cubicBezTo>
                    <a:cubicBezTo>
                      <a:pt x="1800" y="9989"/>
                      <a:pt x="1850" y="9952"/>
                      <a:pt x="1863" y="9845"/>
                    </a:cubicBezTo>
                    <a:cubicBezTo>
                      <a:pt x="1913" y="9376"/>
                      <a:pt x="2001" y="8907"/>
                      <a:pt x="2120" y="8450"/>
                    </a:cubicBezTo>
                    <a:cubicBezTo>
                      <a:pt x="2151" y="8331"/>
                      <a:pt x="2107" y="8275"/>
                      <a:pt x="1994" y="8250"/>
                    </a:cubicBezTo>
                    <a:cubicBezTo>
                      <a:pt x="1461" y="8112"/>
                      <a:pt x="1060" y="7724"/>
                      <a:pt x="596" y="7468"/>
                    </a:cubicBezTo>
                    <a:cubicBezTo>
                      <a:pt x="546" y="7443"/>
                      <a:pt x="546" y="7399"/>
                      <a:pt x="559" y="7349"/>
                    </a:cubicBezTo>
                    <a:cubicBezTo>
                      <a:pt x="684" y="6967"/>
                      <a:pt x="841" y="6598"/>
                      <a:pt x="1004" y="6229"/>
                    </a:cubicBezTo>
                    <a:cubicBezTo>
                      <a:pt x="1035" y="6160"/>
                      <a:pt x="1085" y="6147"/>
                      <a:pt x="1142" y="6166"/>
                    </a:cubicBezTo>
                    <a:cubicBezTo>
                      <a:pt x="1668" y="6304"/>
                      <a:pt x="2233" y="6291"/>
                      <a:pt x="2722" y="6585"/>
                    </a:cubicBezTo>
                    <a:cubicBezTo>
                      <a:pt x="2803" y="6635"/>
                      <a:pt x="2841" y="6604"/>
                      <a:pt x="2878" y="6535"/>
                    </a:cubicBezTo>
                    <a:cubicBezTo>
                      <a:pt x="3110" y="6104"/>
                      <a:pt x="3380" y="5691"/>
                      <a:pt x="3675" y="5303"/>
                    </a:cubicBezTo>
                    <a:cubicBezTo>
                      <a:pt x="3712" y="5253"/>
                      <a:pt x="3775" y="5196"/>
                      <a:pt x="3681" y="5134"/>
                    </a:cubicBezTo>
                    <a:cubicBezTo>
                      <a:pt x="3324" y="4902"/>
                      <a:pt x="3142" y="4533"/>
                      <a:pt x="2897" y="4208"/>
                    </a:cubicBezTo>
                    <a:cubicBezTo>
                      <a:pt x="2853" y="4151"/>
                      <a:pt x="2822" y="4095"/>
                      <a:pt x="2778" y="4039"/>
                    </a:cubicBezTo>
                    <a:cubicBezTo>
                      <a:pt x="2584" y="3763"/>
                      <a:pt x="2577" y="3757"/>
                      <a:pt x="2803" y="3519"/>
                    </a:cubicBezTo>
                    <a:cubicBezTo>
                      <a:pt x="3016" y="3294"/>
                      <a:pt x="3236" y="3081"/>
                      <a:pt x="3449" y="2862"/>
                    </a:cubicBezTo>
                    <a:cubicBezTo>
                      <a:pt x="3518" y="2794"/>
                      <a:pt x="3574" y="2787"/>
                      <a:pt x="3650" y="2844"/>
                    </a:cubicBezTo>
                    <a:cubicBezTo>
                      <a:pt x="3976" y="3063"/>
                      <a:pt x="4302" y="3275"/>
                      <a:pt x="4628" y="3494"/>
                    </a:cubicBezTo>
                    <a:cubicBezTo>
                      <a:pt x="4741" y="3569"/>
                      <a:pt x="4816" y="3676"/>
                      <a:pt x="4897" y="3776"/>
                    </a:cubicBezTo>
                    <a:cubicBezTo>
                      <a:pt x="4966" y="3870"/>
                      <a:pt x="5029" y="3889"/>
                      <a:pt x="5129" y="3807"/>
                    </a:cubicBezTo>
                    <a:cubicBezTo>
                      <a:pt x="5499" y="3501"/>
                      <a:pt x="5901" y="3232"/>
                      <a:pt x="6314" y="2994"/>
                    </a:cubicBezTo>
                    <a:cubicBezTo>
                      <a:pt x="6377" y="2956"/>
                      <a:pt x="6434" y="2919"/>
                      <a:pt x="6377" y="2837"/>
                    </a:cubicBezTo>
                    <a:cubicBezTo>
                      <a:pt x="6107" y="2449"/>
                      <a:pt x="6089" y="1986"/>
                      <a:pt x="5982" y="1548"/>
                    </a:cubicBezTo>
                    <a:cubicBezTo>
                      <a:pt x="5888" y="1167"/>
                      <a:pt x="5901" y="1173"/>
                      <a:pt x="6252" y="998"/>
                    </a:cubicBezTo>
                    <a:cubicBezTo>
                      <a:pt x="6502" y="873"/>
                      <a:pt x="6772" y="779"/>
                      <a:pt x="7029" y="672"/>
                    </a:cubicBezTo>
                    <a:cubicBezTo>
                      <a:pt x="7123" y="635"/>
                      <a:pt x="7180" y="641"/>
                      <a:pt x="7236" y="729"/>
                    </a:cubicBezTo>
                    <a:cubicBezTo>
                      <a:pt x="7449" y="1054"/>
                      <a:pt x="7662" y="1373"/>
                      <a:pt x="7882" y="1692"/>
                    </a:cubicBezTo>
                    <a:cubicBezTo>
                      <a:pt x="7963" y="1811"/>
                      <a:pt x="7988" y="1949"/>
                      <a:pt x="8032" y="2086"/>
                    </a:cubicBezTo>
                    <a:cubicBezTo>
                      <a:pt x="8064" y="2187"/>
                      <a:pt x="8108" y="2218"/>
                      <a:pt x="8208" y="2187"/>
                    </a:cubicBezTo>
                    <a:cubicBezTo>
                      <a:pt x="8672" y="2049"/>
                      <a:pt x="9148" y="1949"/>
                      <a:pt x="9631" y="1886"/>
                    </a:cubicBezTo>
                    <a:cubicBezTo>
                      <a:pt x="9725" y="1874"/>
                      <a:pt x="9757" y="1836"/>
                      <a:pt x="9744" y="1742"/>
                    </a:cubicBezTo>
                    <a:cubicBezTo>
                      <a:pt x="9663" y="1192"/>
                      <a:pt x="9863" y="672"/>
                      <a:pt x="9926" y="134"/>
                    </a:cubicBezTo>
                    <a:cubicBezTo>
                      <a:pt x="9932" y="72"/>
                      <a:pt x="9970" y="34"/>
                      <a:pt x="10039" y="28"/>
                    </a:cubicBezTo>
                    <a:cubicBezTo>
                      <a:pt x="10440" y="-16"/>
                      <a:pt x="10841" y="3"/>
                      <a:pt x="11243" y="9"/>
                    </a:cubicBezTo>
                    <a:cubicBezTo>
                      <a:pt x="11312" y="9"/>
                      <a:pt x="11343" y="59"/>
                      <a:pt x="11355" y="122"/>
                    </a:cubicBezTo>
                    <a:cubicBezTo>
                      <a:pt x="11437" y="528"/>
                      <a:pt x="11525" y="935"/>
                      <a:pt x="11594" y="1348"/>
                    </a:cubicBezTo>
                    <a:cubicBezTo>
                      <a:pt x="11612" y="1461"/>
                      <a:pt x="11581" y="1586"/>
                      <a:pt x="11569" y="1705"/>
                    </a:cubicBezTo>
                    <a:cubicBezTo>
                      <a:pt x="11556" y="1799"/>
                      <a:pt x="11594" y="1842"/>
                      <a:pt x="11694" y="1855"/>
                    </a:cubicBezTo>
                    <a:cubicBezTo>
                      <a:pt x="12171" y="1905"/>
                      <a:pt x="12647" y="1993"/>
                      <a:pt x="13111" y="2118"/>
                    </a:cubicBezTo>
                    <a:cubicBezTo>
                      <a:pt x="13186" y="2136"/>
                      <a:pt x="13261" y="2143"/>
                      <a:pt x="13287" y="2043"/>
                    </a:cubicBezTo>
                    <a:cubicBezTo>
                      <a:pt x="13387" y="1580"/>
                      <a:pt x="13700" y="1229"/>
                      <a:pt x="13939" y="841"/>
                    </a:cubicBezTo>
                    <a:cubicBezTo>
                      <a:pt x="14127" y="522"/>
                      <a:pt x="14139" y="528"/>
                      <a:pt x="14490" y="660"/>
                    </a:cubicBezTo>
                    <a:cubicBezTo>
                      <a:pt x="14760" y="760"/>
                      <a:pt x="15023" y="873"/>
                      <a:pt x="15287" y="985"/>
                    </a:cubicBezTo>
                    <a:cubicBezTo>
                      <a:pt x="15381" y="1023"/>
                      <a:pt x="15418" y="1073"/>
                      <a:pt x="15400" y="1173"/>
                    </a:cubicBezTo>
                    <a:cubicBezTo>
                      <a:pt x="15318" y="1561"/>
                      <a:pt x="15249" y="1949"/>
                      <a:pt x="15161" y="2337"/>
                    </a:cubicBezTo>
                    <a:cubicBezTo>
                      <a:pt x="15130" y="2468"/>
                      <a:pt x="15048" y="2593"/>
                      <a:pt x="14986" y="2718"/>
                    </a:cubicBezTo>
                    <a:cubicBezTo>
                      <a:pt x="14942" y="2794"/>
                      <a:pt x="14954" y="2837"/>
                      <a:pt x="15036" y="2881"/>
                    </a:cubicBezTo>
                    <a:cubicBezTo>
                      <a:pt x="15475" y="3113"/>
                      <a:pt x="15889" y="3388"/>
                      <a:pt x="16284" y="3688"/>
                    </a:cubicBezTo>
                    <a:cubicBezTo>
                      <a:pt x="16353" y="3745"/>
                      <a:pt x="16403" y="3751"/>
                      <a:pt x="16459" y="3670"/>
                    </a:cubicBezTo>
                    <a:cubicBezTo>
                      <a:pt x="16785" y="3213"/>
                      <a:pt x="17306" y="2987"/>
                      <a:pt x="17738" y="2650"/>
                    </a:cubicBezTo>
                    <a:cubicBezTo>
                      <a:pt x="17795" y="2606"/>
                      <a:pt x="17839" y="2625"/>
                      <a:pt x="17889" y="2668"/>
                    </a:cubicBezTo>
                    <a:cubicBezTo>
                      <a:pt x="18183" y="2925"/>
                      <a:pt x="18459" y="3206"/>
                      <a:pt x="18729" y="3488"/>
                    </a:cubicBezTo>
                    <a:cubicBezTo>
                      <a:pt x="18779" y="3544"/>
                      <a:pt x="18785" y="3594"/>
                      <a:pt x="18741" y="3651"/>
                    </a:cubicBezTo>
                    <a:cubicBezTo>
                      <a:pt x="18509" y="3995"/>
                      <a:pt x="18290" y="4339"/>
                      <a:pt x="18052" y="4677"/>
                    </a:cubicBezTo>
                    <a:cubicBezTo>
                      <a:pt x="17983" y="4777"/>
                      <a:pt x="17870" y="4852"/>
                      <a:pt x="17776" y="4927"/>
                    </a:cubicBezTo>
                    <a:cubicBezTo>
                      <a:pt x="17701" y="4990"/>
                      <a:pt x="17688" y="5046"/>
                      <a:pt x="17751" y="5121"/>
                    </a:cubicBezTo>
                    <a:cubicBezTo>
                      <a:pt x="18058" y="5503"/>
                      <a:pt x="18340" y="5910"/>
                      <a:pt x="18585" y="6335"/>
                    </a:cubicBezTo>
                    <a:cubicBezTo>
                      <a:pt x="18641" y="6429"/>
                      <a:pt x="18698" y="6416"/>
                      <a:pt x="18773" y="6366"/>
                    </a:cubicBezTo>
                    <a:cubicBezTo>
                      <a:pt x="19249" y="6072"/>
                      <a:pt x="19807" y="6066"/>
                      <a:pt x="20328" y="5922"/>
                    </a:cubicBezTo>
                    <a:cubicBezTo>
                      <a:pt x="20397" y="5903"/>
                      <a:pt x="20434" y="5941"/>
                      <a:pt x="20459" y="6003"/>
                    </a:cubicBezTo>
                    <a:cubicBezTo>
                      <a:pt x="20629" y="6354"/>
                      <a:pt x="20785" y="6717"/>
                      <a:pt x="20923" y="7080"/>
                    </a:cubicBezTo>
                    <a:cubicBezTo>
                      <a:pt x="20948" y="7155"/>
                      <a:pt x="20930" y="7199"/>
                      <a:pt x="20867" y="7236"/>
                    </a:cubicBezTo>
                    <a:cubicBezTo>
                      <a:pt x="20528" y="7461"/>
                      <a:pt x="20196" y="7693"/>
                      <a:pt x="19845" y="7912"/>
                    </a:cubicBezTo>
                    <a:cubicBezTo>
                      <a:pt x="19732" y="7981"/>
                      <a:pt x="19594" y="8012"/>
                      <a:pt x="19462" y="8050"/>
                    </a:cubicBezTo>
                    <a:cubicBezTo>
                      <a:pt x="19381" y="8075"/>
                      <a:pt x="19356" y="8112"/>
                      <a:pt x="19381" y="8200"/>
                    </a:cubicBezTo>
                    <a:cubicBezTo>
                      <a:pt x="19519" y="8675"/>
                      <a:pt x="19626" y="9157"/>
                      <a:pt x="19688" y="9651"/>
                    </a:cubicBezTo>
                    <a:cubicBezTo>
                      <a:pt x="19701" y="9739"/>
                      <a:pt x="19738" y="9770"/>
                      <a:pt x="19820" y="9758"/>
                    </a:cubicBezTo>
                    <a:cubicBezTo>
                      <a:pt x="20372" y="9676"/>
                      <a:pt x="20892" y="9877"/>
                      <a:pt x="21431" y="9939"/>
                    </a:cubicBezTo>
                    <a:cubicBezTo>
                      <a:pt x="21506" y="9946"/>
                      <a:pt x="21538" y="9989"/>
                      <a:pt x="21550" y="10064"/>
                    </a:cubicBezTo>
                    <a:cubicBezTo>
                      <a:pt x="21588" y="10459"/>
                      <a:pt x="21569" y="10859"/>
                      <a:pt x="21569" y="11253"/>
                    </a:cubicBezTo>
                    <a:cubicBezTo>
                      <a:pt x="21569" y="11322"/>
                      <a:pt x="21525" y="11353"/>
                      <a:pt x="21463" y="11366"/>
                    </a:cubicBezTo>
                    <a:cubicBezTo>
                      <a:pt x="21049" y="11447"/>
                      <a:pt x="20635" y="11535"/>
                      <a:pt x="20215" y="11610"/>
                    </a:cubicBezTo>
                    <a:cubicBezTo>
                      <a:pt x="20108" y="11629"/>
                      <a:pt x="19995" y="11597"/>
                      <a:pt x="19889" y="11585"/>
                    </a:cubicBezTo>
                    <a:cubicBezTo>
                      <a:pt x="19782" y="11572"/>
                      <a:pt x="19726" y="11597"/>
                      <a:pt x="19713" y="11723"/>
                    </a:cubicBezTo>
                    <a:cubicBezTo>
                      <a:pt x="19663" y="12192"/>
                      <a:pt x="19575" y="12661"/>
                      <a:pt x="19456" y="13118"/>
                    </a:cubicBezTo>
                    <a:cubicBezTo>
                      <a:pt x="19425" y="13231"/>
                      <a:pt x="19462" y="13287"/>
                      <a:pt x="19569" y="13312"/>
                    </a:cubicBezTo>
                    <a:cubicBezTo>
                      <a:pt x="20108" y="13443"/>
                      <a:pt x="20503" y="13831"/>
                      <a:pt x="20974" y="14088"/>
                    </a:cubicBezTo>
                    <a:cubicBezTo>
                      <a:pt x="21036" y="14125"/>
                      <a:pt x="21036" y="14175"/>
                      <a:pt x="21011" y="14238"/>
                    </a:cubicBezTo>
                    <a:cubicBezTo>
                      <a:pt x="20886" y="14607"/>
                      <a:pt x="20735" y="14970"/>
                      <a:pt x="20579" y="15327"/>
                    </a:cubicBezTo>
                    <a:cubicBezTo>
                      <a:pt x="20547" y="15396"/>
                      <a:pt x="20503" y="15421"/>
                      <a:pt x="20428" y="15402"/>
                    </a:cubicBezTo>
                    <a:cubicBezTo>
                      <a:pt x="20027" y="15321"/>
                      <a:pt x="19619" y="15245"/>
                      <a:pt x="19218" y="15158"/>
                    </a:cubicBezTo>
                    <a:cubicBezTo>
                      <a:pt x="19093" y="15127"/>
                      <a:pt x="18980" y="15051"/>
                      <a:pt x="18867" y="14989"/>
                    </a:cubicBezTo>
                    <a:cubicBezTo>
                      <a:pt x="18785" y="14945"/>
                      <a:pt x="18741" y="14951"/>
                      <a:pt x="18691" y="15039"/>
                    </a:cubicBezTo>
                    <a:cubicBezTo>
                      <a:pt x="18459" y="15464"/>
                      <a:pt x="18202" y="15877"/>
                      <a:pt x="17901" y="16259"/>
                    </a:cubicBezTo>
                    <a:cubicBezTo>
                      <a:pt x="17832" y="16347"/>
                      <a:pt x="17820" y="16403"/>
                      <a:pt x="17926" y="16472"/>
                    </a:cubicBezTo>
                    <a:cubicBezTo>
                      <a:pt x="18259" y="16685"/>
                      <a:pt x="18422" y="17041"/>
                      <a:pt x="18654" y="17342"/>
                    </a:cubicBezTo>
                    <a:cubicBezTo>
                      <a:pt x="18698" y="17398"/>
                      <a:pt x="18735" y="17460"/>
                      <a:pt x="18779" y="17523"/>
                    </a:cubicBezTo>
                    <a:cubicBezTo>
                      <a:pt x="19030" y="17886"/>
                      <a:pt x="19017" y="17761"/>
                      <a:pt x="18748" y="18067"/>
                    </a:cubicBezTo>
                    <a:cubicBezTo>
                      <a:pt x="18553" y="18293"/>
                      <a:pt x="18328" y="18493"/>
                      <a:pt x="18121" y="18706"/>
                    </a:cubicBezTo>
                    <a:cubicBezTo>
                      <a:pt x="18045" y="18787"/>
                      <a:pt x="17983" y="18787"/>
                      <a:pt x="17889" y="18724"/>
                    </a:cubicBezTo>
                    <a:cubicBezTo>
                      <a:pt x="17575" y="18512"/>
                      <a:pt x="17255" y="18299"/>
                      <a:pt x="16936" y="18092"/>
                    </a:cubicBezTo>
                    <a:cubicBezTo>
                      <a:pt x="16817" y="18011"/>
                      <a:pt x="16735" y="17892"/>
                      <a:pt x="16647" y="17786"/>
                    </a:cubicBezTo>
                    <a:cubicBezTo>
                      <a:pt x="16578" y="17705"/>
                      <a:pt x="16522" y="17692"/>
                      <a:pt x="16440" y="17761"/>
                    </a:cubicBezTo>
                    <a:cubicBezTo>
                      <a:pt x="16064" y="18067"/>
                      <a:pt x="15663" y="18343"/>
                      <a:pt x="15243" y="18587"/>
                    </a:cubicBezTo>
                    <a:cubicBezTo>
                      <a:pt x="15186" y="18618"/>
                      <a:pt x="15124" y="18649"/>
                      <a:pt x="15174" y="18731"/>
                    </a:cubicBezTo>
                    <a:cubicBezTo>
                      <a:pt x="15462" y="19162"/>
                      <a:pt x="15481" y="19676"/>
                      <a:pt x="15606" y="20157"/>
                    </a:cubicBezTo>
                    <a:cubicBezTo>
                      <a:pt x="15682" y="20439"/>
                      <a:pt x="15701" y="20401"/>
                      <a:pt x="15418" y="20533"/>
                    </a:cubicBezTo>
                    <a:cubicBezTo>
                      <a:pt x="15124" y="20670"/>
                      <a:pt x="14823" y="20789"/>
                      <a:pt x="14528" y="20914"/>
                    </a:cubicBezTo>
                    <a:cubicBezTo>
                      <a:pt x="14434" y="20952"/>
                      <a:pt x="14378" y="20940"/>
                      <a:pt x="14321" y="20852"/>
                    </a:cubicBezTo>
                    <a:cubicBezTo>
                      <a:pt x="14108" y="20527"/>
                      <a:pt x="13888" y="20214"/>
                      <a:pt x="13675" y="19888"/>
                    </a:cubicBezTo>
                    <a:cubicBezTo>
                      <a:pt x="13594" y="19763"/>
                      <a:pt x="13562" y="19619"/>
                      <a:pt x="13525" y="19482"/>
                    </a:cubicBezTo>
                    <a:cubicBezTo>
                      <a:pt x="13500" y="19394"/>
                      <a:pt x="13456" y="19369"/>
                      <a:pt x="13362" y="19394"/>
                    </a:cubicBezTo>
                    <a:cubicBezTo>
                      <a:pt x="12885" y="19538"/>
                      <a:pt x="12403" y="19638"/>
                      <a:pt x="11907" y="19701"/>
                    </a:cubicBezTo>
                    <a:cubicBezTo>
                      <a:pt x="11826" y="19713"/>
                      <a:pt x="11801" y="19751"/>
                      <a:pt x="11813" y="19826"/>
                    </a:cubicBezTo>
                    <a:cubicBezTo>
                      <a:pt x="11901" y="20376"/>
                      <a:pt x="11700" y="20896"/>
                      <a:pt x="11638" y="21434"/>
                    </a:cubicBezTo>
                    <a:cubicBezTo>
                      <a:pt x="11625" y="21528"/>
                      <a:pt x="11575" y="21559"/>
                      <a:pt x="11493" y="21559"/>
                    </a:cubicBezTo>
                    <a:cubicBezTo>
                      <a:pt x="11293" y="21565"/>
                      <a:pt x="11086" y="21578"/>
                      <a:pt x="10885" y="21584"/>
                    </a:cubicBezTo>
                    <a:cubicBezTo>
                      <a:pt x="10873" y="21540"/>
                      <a:pt x="10873" y="21540"/>
                      <a:pt x="10873" y="21534"/>
                    </a:cubicBezTo>
                    <a:close/>
                    <a:moveTo>
                      <a:pt x="10822" y="17642"/>
                    </a:moveTo>
                    <a:cubicBezTo>
                      <a:pt x="14572" y="17579"/>
                      <a:pt x="17669" y="14645"/>
                      <a:pt x="17650" y="10721"/>
                    </a:cubicBezTo>
                    <a:cubicBezTo>
                      <a:pt x="17638" y="6973"/>
                      <a:pt x="14647" y="3882"/>
                      <a:pt x="10710" y="3907"/>
                    </a:cubicBezTo>
                    <a:cubicBezTo>
                      <a:pt x="6948" y="3932"/>
                      <a:pt x="3869" y="6923"/>
                      <a:pt x="3894" y="10834"/>
                    </a:cubicBezTo>
                    <a:cubicBezTo>
                      <a:pt x="3926" y="14582"/>
                      <a:pt x="6916" y="17611"/>
                      <a:pt x="10822" y="17642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  <p:sp>
            <p:nvSpPr>
              <p:cNvPr id="2071" name="Freeform: Shape 70"/>
              <p:cNvSpPr/>
              <p:nvPr/>
            </p:nvSpPr>
            <p:spPr>
              <a:xfrm rot="13107797">
                <a:off x="268866" y="270174"/>
                <a:ext cx="271508" cy="271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587" extrusionOk="0">
                    <a:moveTo>
                      <a:pt x="21587" y="10800"/>
                    </a:moveTo>
                    <a:cubicBezTo>
                      <a:pt x="21507" y="16819"/>
                      <a:pt x="16796" y="21600"/>
                      <a:pt x="10794" y="21587"/>
                    </a:cubicBezTo>
                    <a:cubicBezTo>
                      <a:pt x="4712" y="21587"/>
                      <a:pt x="-13" y="16766"/>
                      <a:pt x="0" y="10773"/>
                    </a:cubicBezTo>
                    <a:cubicBezTo>
                      <a:pt x="14" y="4688"/>
                      <a:pt x="4831" y="0"/>
                      <a:pt x="10807" y="0"/>
                    </a:cubicBezTo>
                    <a:cubicBezTo>
                      <a:pt x="16809" y="13"/>
                      <a:pt x="21507" y="4807"/>
                      <a:pt x="21587" y="1080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000"/>
                </a:pPr>
                <a:endParaRPr sz="1333"/>
              </a:p>
            </p:txBody>
          </p:sp>
        </p:grpSp>
      </p:grpSp>
      <p:sp>
        <p:nvSpPr>
          <p:cNvPr id="2074" name="Freeform: Shape 71"/>
          <p:cNvSpPr/>
          <p:nvPr/>
        </p:nvSpPr>
        <p:spPr>
          <a:xfrm>
            <a:off x="8809093" y="351405"/>
            <a:ext cx="579436" cy="57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56" extrusionOk="0">
                <a:moveTo>
                  <a:pt x="11840" y="17547"/>
                </a:moveTo>
                <a:cubicBezTo>
                  <a:pt x="11119" y="17699"/>
                  <a:pt x="10389" y="17645"/>
                  <a:pt x="9668" y="17547"/>
                </a:cubicBezTo>
                <a:cubicBezTo>
                  <a:pt x="9499" y="17529"/>
                  <a:pt x="9445" y="17583"/>
                  <a:pt x="9419" y="17734"/>
                </a:cubicBezTo>
                <a:cubicBezTo>
                  <a:pt x="9356" y="18091"/>
                  <a:pt x="9267" y="18447"/>
                  <a:pt x="9214" y="18804"/>
                </a:cubicBezTo>
                <a:cubicBezTo>
                  <a:pt x="9143" y="19303"/>
                  <a:pt x="8964" y="19757"/>
                  <a:pt x="8724" y="20203"/>
                </a:cubicBezTo>
                <a:cubicBezTo>
                  <a:pt x="8502" y="20595"/>
                  <a:pt x="8306" y="21005"/>
                  <a:pt x="8101" y="21415"/>
                </a:cubicBezTo>
                <a:cubicBezTo>
                  <a:pt x="8039" y="21548"/>
                  <a:pt x="7958" y="21575"/>
                  <a:pt x="7816" y="21530"/>
                </a:cubicBezTo>
                <a:cubicBezTo>
                  <a:pt x="6934" y="21263"/>
                  <a:pt x="6089" y="20916"/>
                  <a:pt x="5270" y="20479"/>
                </a:cubicBezTo>
                <a:cubicBezTo>
                  <a:pt x="5127" y="20408"/>
                  <a:pt x="5100" y="20327"/>
                  <a:pt x="5145" y="20176"/>
                </a:cubicBezTo>
                <a:cubicBezTo>
                  <a:pt x="5359" y="19552"/>
                  <a:pt x="5554" y="18920"/>
                  <a:pt x="5759" y="18296"/>
                </a:cubicBezTo>
                <a:cubicBezTo>
                  <a:pt x="5795" y="18198"/>
                  <a:pt x="5848" y="18109"/>
                  <a:pt x="5902" y="18020"/>
                </a:cubicBezTo>
                <a:cubicBezTo>
                  <a:pt x="6213" y="17556"/>
                  <a:pt x="6516" y="17093"/>
                  <a:pt x="6828" y="16629"/>
                </a:cubicBezTo>
                <a:cubicBezTo>
                  <a:pt x="6899" y="16523"/>
                  <a:pt x="6899" y="16451"/>
                  <a:pt x="6792" y="16371"/>
                </a:cubicBezTo>
                <a:cubicBezTo>
                  <a:pt x="6160" y="15917"/>
                  <a:pt x="5626" y="15364"/>
                  <a:pt x="5163" y="14740"/>
                </a:cubicBezTo>
                <a:cubicBezTo>
                  <a:pt x="5091" y="14642"/>
                  <a:pt x="5020" y="14642"/>
                  <a:pt x="4922" y="14705"/>
                </a:cubicBezTo>
                <a:cubicBezTo>
                  <a:pt x="4611" y="14919"/>
                  <a:pt x="4281" y="15115"/>
                  <a:pt x="3979" y="15337"/>
                </a:cubicBezTo>
                <a:cubicBezTo>
                  <a:pt x="3551" y="15658"/>
                  <a:pt x="3079" y="15863"/>
                  <a:pt x="2563" y="16006"/>
                </a:cubicBezTo>
                <a:cubicBezTo>
                  <a:pt x="2153" y="16122"/>
                  <a:pt x="1753" y="16264"/>
                  <a:pt x="1361" y="16398"/>
                </a:cubicBezTo>
                <a:cubicBezTo>
                  <a:pt x="1227" y="16442"/>
                  <a:pt x="1147" y="16416"/>
                  <a:pt x="1076" y="16282"/>
                </a:cubicBezTo>
                <a:cubicBezTo>
                  <a:pt x="631" y="15462"/>
                  <a:pt x="275" y="14607"/>
                  <a:pt x="16" y="13716"/>
                </a:cubicBezTo>
                <a:cubicBezTo>
                  <a:pt x="-19" y="13582"/>
                  <a:pt x="-1" y="13511"/>
                  <a:pt x="123" y="13448"/>
                </a:cubicBezTo>
                <a:cubicBezTo>
                  <a:pt x="738" y="13136"/>
                  <a:pt x="1343" y="12798"/>
                  <a:pt x="1975" y="12522"/>
                </a:cubicBezTo>
                <a:cubicBezTo>
                  <a:pt x="2376" y="12343"/>
                  <a:pt x="2839" y="12334"/>
                  <a:pt x="3275" y="12236"/>
                </a:cubicBezTo>
                <a:cubicBezTo>
                  <a:pt x="3453" y="12192"/>
                  <a:pt x="3640" y="12165"/>
                  <a:pt x="3818" y="12129"/>
                </a:cubicBezTo>
                <a:cubicBezTo>
                  <a:pt x="3952" y="12103"/>
                  <a:pt x="4023" y="12058"/>
                  <a:pt x="3996" y="11898"/>
                </a:cubicBezTo>
                <a:cubicBezTo>
                  <a:pt x="3952" y="11568"/>
                  <a:pt x="3916" y="11238"/>
                  <a:pt x="3898" y="10900"/>
                </a:cubicBezTo>
                <a:cubicBezTo>
                  <a:pt x="3881" y="10481"/>
                  <a:pt x="3961" y="10071"/>
                  <a:pt x="3996" y="9661"/>
                </a:cubicBezTo>
                <a:cubicBezTo>
                  <a:pt x="4014" y="9492"/>
                  <a:pt x="3952" y="9438"/>
                  <a:pt x="3809" y="9412"/>
                </a:cubicBezTo>
                <a:cubicBezTo>
                  <a:pt x="3533" y="9367"/>
                  <a:pt x="3257" y="9287"/>
                  <a:pt x="2981" y="9251"/>
                </a:cubicBezTo>
                <a:cubicBezTo>
                  <a:pt x="2046" y="9162"/>
                  <a:pt x="1281" y="8672"/>
                  <a:pt x="479" y="8262"/>
                </a:cubicBezTo>
                <a:cubicBezTo>
                  <a:pt x="-37" y="8004"/>
                  <a:pt x="-19" y="8004"/>
                  <a:pt x="141" y="7451"/>
                </a:cubicBezTo>
                <a:cubicBezTo>
                  <a:pt x="364" y="6685"/>
                  <a:pt x="720" y="5972"/>
                  <a:pt x="1076" y="5268"/>
                </a:cubicBezTo>
                <a:cubicBezTo>
                  <a:pt x="1147" y="5125"/>
                  <a:pt x="1227" y="5099"/>
                  <a:pt x="1379" y="5143"/>
                </a:cubicBezTo>
                <a:cubicBezTo>
                  <a:pt x="2002" y="5357"/>
                  <a:pt x="2634" y="5553"/>
                  <a:pt x="3257" y="5758"/>
                </a:cubicBezTo>
                <a:cubicBezTo>
                  <a:pt x="3355" y="5794"/>
                  <a:pt x="3444" y="5847"/>
                  <a:pt x="3533" y="5901"/>
                </a:cubicBezTo>
                <a:cubicBezTo>
                  <a:pt x="3996" y="6213"/>
                  <a:pt x="4459" y="6516"/>
                  <a:pt x="4922" y="6827"/>
                </a:cubicBezTo>
                <a:cubicBezTo>
                  <a:pt x="5029" y="6899"/>
                  <a:pt x="5100" y="6899"/>
                  <a:pt x="5180" y="6792"/>
                </a:cubicBezTo>
                <a:cubicBezTo>
                  <a:pt x="5635" y="6168"/>
                  <a:pt x="6169" y="5633"/>
                  <a:pt x="6792" y="5179"/>
                </a:cubicBezTo>
                <a:cubicBezTo>
                  <a:pt x="6908" y="5090"/>
                  <a:pt x="6899" y="5019"/>
                  <a:pt x="6828" y="4903"/>
                </a:cubicBezTo>
                <a:cubicBezTo>
                  <a:pt x="6578" y="4546"/>
                  <a:pt x="6347" y="4172"/>
                  <a:pt x="6098" y="3816"/>
                </a:cubicBezTo>
                <a:cubicBezTo>
                  <a:pt x="5875" y="3504"/>
                  <a:pt x="5724" y="3165"/>
                  <a:pt x="5617" y="2800"/>
                </a:cubicBezTo>
                <a:cubicBezTo>
                  <a:pt x="5483" y="2336"/>
                  <a:pt x="5332" y="1882"/>
                  <a:pt x="5172" y="1427"/>
                </a:cubicBezTo>
                <a:cubicBezTo>
                  <a:pt x="5109" y="1249"/>
                  <a:pt x="5136" y="1151"/>
                  <a:pt x="5314" y="1062"/>
                </a:cubicBezTo>
                <a:cubicBezTo>
                  <a:pt x="6106" y="643"/>
                  <a:pt x="6934" y="296"/>
                  <a:pt x="7798" y="37"/>
                </a:cubicBezTo>
                <a:cubicBezTo>
                  <a:pt x="7958" y="-7"/>
                  <a:pt x="8039" y="11"/>
                  <a:pt x="8119" y="162"/>
                </a:cubicBezTo>
                <a:cubicBezTo>
                  <a:pt x="8412" y="750"/>
                  <a:pt x="8724" y="1338"/>
                  <a:pt x="9009" y="1926"/>
                </a:cubicBezTo>
                <a:cubicBezTo>
                  <a:pt x="9178" y="2283"/>
                  <a:pt x="9187" y="2693"/>
                  <a:pt x="9276" y="3067"/>
                </a:cubicBezTo>
                <a:cubicBezTo>
                  <a:pt x="9338" y="3326"/>
                  <a:pt x="9383" y="3593"/>
                  <a:pt x="9436" y="3851"/>
                </a:cubicBezTo>
                <a:cubicBezTo>
                  <a:pt x="9463" y="3976"/>
                  <a:pt x="9508" y="4021"/>
                  <a:pt x="9650" y="4003"/>
                </a:cubicBezTo>
                <a:cubicBezTo>
                  <a:pt x="10398" y="3896"/>
                  <a:pt x="11137" y="3887"/>
                  <a:pt x="11885" y="4003"/>
                </a:cubicBezTo>
                <a:cubicBezTo>
                  <a:pt x="12063" y="4029"/>
                  <a:pt x="12116" y="3967"/>
                  <a:pt x="12152" y="3807"/>
                </a:cubicBezTo>
                <a:cubicBezTo>
                  <a:pt x="12214" y="3441"/>
                  <a:pt x="12312" y="3085"/>
                  <a:pt x="12366" y="2711"/>
                </a:cubicBezTo>
                <a:cubicBezTo>
                  <a:pt x="12437" y="2229"/>
                  <a:pt x="12606" y="1793"/>
                  <a:pt x="12829" y="1374"/>
                </a:cubicBezTo>
                <a:cubicBezTo>
                  <a:pt x="13051" y="973"/>
                  <a:pt x="13256" y="554"/>
                  <a:pt x="13461" y="144"/>
                </a:cubicBezTo>
                <a:cubicBezTo>
                  <a:pt x="13532" y="2"/>
                  <a:pt x="13603" y="-25"/>
                  <a:pt x="13755" y="20"/>
                </a:cubicBezTo>
                <a:cubicBezTo>
                  <a:pt x="14636" y="287"/>
                  <a:pt x="15482" y="634"/>
                  <a:pt x="16292" y="1080"/>
                </a:cubicBezTo>
                <a:cubicBezTo>
                  <a:pt x="16426" y="1151"/>
                  <a:pt x="16461" y="1223"/>
                  <a:pt x="16408" y="1365"/>
                </a:cubicBezTo>
                <a:cubicBezTo>
                  <a:pt x="16194" y="1998"/>
                  <a:pt x="15998" y="2639"/>
                  <a:pt x="15785" y="3272"/>
                </a:cubicBezTo>
                <a:cubicBezTo>
                  <a:pt x="15749" y="3370"/>
                  <a:pt x="15696" y="3459"/>
                  <a:pt x="15642" y="3548"/>
                </a:cubicBezTo>
                <a:cubicBezTo>
                  <a:pt x="15339" y="4003"/>
                  <a:pt x="15037" y="4466"/>
                  <a:pt x="14725" y="4921"/>
                </a:cubicBezTo>
                <a:cubicBezTo>
                  <a:pt x="14645" y="5036"/>
                  <a:pt x="14654" y="5117"/>
                  <a:pt x="14761" y="5197"/>
                </a:cubicBezTo>
                <a:cubicBezTo>
                  <a:pt x="15384" y="5651"/>
                  <a:pt x="15918" y="6195"/>
                  <a:pt x="16372" y="6810"/>
                </a:cubicBezTo>
                <a:cubicBezTo>
                  <a:pt x="16452" y="6926"/>
                  <a:pt x="16524" y="6917"/>
                  <a:pt x="16630" y="6845"/>
                </a:cubicBezTo>
                <a:cubicBezTo>
                  <a:pt x="16933" y="6640"/>
                  <a:pt x="17245" y="6453"/>
                  <a:pt x="17530" y="6230"/>
                </a:cubicBezTo>
                <a:cubicBezTo>
                  <a:pt x="17966" y="5901"/>
                  <a:pt x="18456" y="5687"/>
                  <a:pt x="18981" y="5535"/>
                </a:cubicBezTo>
                <a:cubicBezTo>
                  <a:pt x="19382" y="5428"/>
                  <a:pt x="19773" y="5286"/>
                  <a:pt x="20165" y="5152"/>
                </a:cubicBezTo>
                <a:cubicBezTo>
                  <a:pt x="20317" y="5099"/>
                  <a:pt x="20388" y="5134"/>
                  <a:pt x="20468" y="5277"/>
                </a:cubicBezTo>
                <a:cubicBezTo>
                  <a:pt x="20904" y="6088"/>
                  <a:pt x="21260" y="6934"/>
                  <a:pt x="21518" y="7825"/>
                </a:cubicBezTo>
                <a:cubicBezTo>
                  <a:pt x="21563" y="7968"/>
                  <a:pt x="21527" y="8039"/>
                  <a:pt x="21403" y="8111"/>
                </a:cubicBezTo>
                <a:cubicBezTo>
                  <a:pt x="20797" y="8414"/>
                  <a:pt x="20210" y="8743"/>
                  <a:pt x="19595" y="9020"/>
                </a:cubicBezTo>
                <a:cubicBezTo>
                  <a:pt x="19186" y="9207"/>
                  <a:pt x="18714" y="9216"/>
                  <a:pt x="18278" y="9323"/>
                </a:cubicBezTo>
                <a:cubicBezTo>
                  <a:pt x="18171" y="9349"/>
                  <a:pt x="18055" y="9367"/>
                  <a:pt x="17948" y="9385"/>
                </a:cubicBezTo>
                <a:cubicBezTo>
                  <a:pt x="17530" y="9474"/>
                  <a:pt x="17503" y="9474"/>
                  <a:pt x="17565" y="9893"/>
                </a:cubicBezTo>
                <a:cubicBezTo>
                  <a:pt x="17672" y="10561"/>
                  <a:pt x="17628" y="11221"/>
                  <a:pt x="17539" y="11889"/>
                </a:cubicBezTo>
                <a:cubicBezTo>
                  <a:pt x="17512" y="12076"/>
                  <a:pt x="17592" y="12121"/>
                  <a:pt x="17743" y="12147"/>
                </a:cubicBezTo>
                <a:cubicBezTo>
                  <a:pt x="18260" y="12245"/>
                  <a:pt x="18776" y="12352"/>
                  <a:pt x="19293" y="12450"/>
                </a:cubicBezTo>
                <a:cubicBezTo>
                  <a:pt x="19444" y="12477"/>
                  <a:pt x="19578" y="12530"/>
                  <a:pt x="19711" y="12593"/>
                </a:cubicBezTo>
                <a:cubicBezTo>
                  <a:pt x="20254" y="12878"/>
                  <a:pt x="20806" y="13163"/>
                  <a:pt x="21358" y="13430"/>
                </a:cubicBezTo>
                <a:cubicBezTo>
                  <a:pt x="21518" y="13511"/>
                  <a:pt x="21563" y="13591"/>
                  <a:pt x="21510" y="13778"/>
                </a:cubicBezTo>
                <a:cubicBezTo>
                  <a:pt x="21251" y="14642"/>
                  <a:pt x="20904" y="15462"/>
                  <a:pt x="20477" y="16264"/>
                </a:cubicBezTo>
                <a:cubicBezTo>
                  <a:pt x="20397" y="16416"/>
                  <a:pt x="20317" y="16469"/>
                  <a:pt x="20147" y="16407"/>
                </a:cubicBezTo>
                <a:cubicBezTo>
                  <a:pt x="19542" y="16202"/>
                  <a:pt x="18936" y="16006"/>
                  <a:pt x="18331" y="15810"/>
                </a:cubicBezTo>
                <a:cubicBezTo>
                  <a:pt x="18206" y="15774"/>
                  <a:pt x="18100" y="15712"/>
                  <a:pt x="17993" y="15640"/>
                </a:cubicBezTo>
                <a:cubicBezTo>
                  <a:pt x="17539" y="15337"/>
                  <a:pt x="17076" y="15034"/>
                  <a:pt x="16622" y="14723"/>
                </a:cubicBezTo>
                <a:cubicBezTo>
                  <a:pt x="16506" y="14642"/>
                  <a:pt x="16435" y="14651"/>
                  <a:pt x="16346" y="14767"/>
                </a:cubicBezTo>
                <a:cubicBezTo>
                  <a:pt x="15900" y="15373"/>
                  <a:pt x="15375" y="15908"/>
                  <a:pt x="14770" y="16353"/>
                </a:cubicBezTo>
                <a:cubicBezTo>
                  <a:pt x="14627" y="16460"/>
                  <a:pt x="14636" y="16549"/>
                  <a:pt x="14734" y="16683"/>
                </a:cubicBezTo>
                <a:cubicBezTo>
                  <a:pt x="14957" y="16995"/>
                  <a:pt x="15144" y="17316"/>
                  <a:pt x="15366" y="17627"/>
                </a:cubicBezTo>
                <a:cubicBezTo>
                  <a:pt x="15642" y="18011"/>
                  <a:pt x="15838" y="18429"/>
                  <a:pt x="15963" y="18884"/>
                </a:cubicBezTo>
                <a:cubicBezTo>
                  <a:pt x="16087" y="19329"/>
                  <a:pt x="16239" y="19757"/>
                  <a:pt x="16390" y="20194"/>
                </a:cubicBezTo>
                <a:cubicBezTo>
                  <a:pt x="16435" y="20327"/>
                  <a:pt x="16408" y="20408"/>
                  <a:pt x="16274" y="20479"/>
                </a:cubicBezTo>
                <a:cubicBezTo>
                  <a:pt x="15455" y="20924"/>
                  <a:pt x="14600" y="21281"/>
                  <a:pt x="13710" y="21539"/>
                </a:cubicBezTo>
                <a:cubicBezTo>
                  <a:pt x="13577" y="21575"/>
                  <a:pt x="13505" y="21557"/>
                  <a:pt x="13443" y="21432"/>
                </a:cubicBezTo>
                <a:cubicBezTo>
                  <a:pt x="13131" y="20818"/>
                  <a:pt x="12811" y="20203"/>
                  <a:pt x="12508" y="19588"/>
                </a:cubicBezTo>
                <a:cubicBezTo>
                  <a:pt x="12428" y="19436"/>
                  <a:pt x="12428" y="19258"/>
                  <a:pt x="12392" y="19089"/>
                </a:cubicBezTo>
                <a:cubicBezTo>
                  <a:pt x="12303" y="18661"/>
                  <a:pt x="12223" y="18233"/>
                  <a:pt x="12134" y="17806"/>
                </a:cubicBezTo>
                <a:cubicBezTo>
                  <a:pt x="12090" y="17538"/>
                  <a:pt x="12099" y="17538"/>
                  <a:pt x="11840" y="17547"/>
                </a:cubicBezTo>
                <a:close/>
                <a:moveTo>
                  <a:pt x="10772" y="13662"/>
                </a:moveTo>
                <a:cubicBezTo>
                  <a:pt x="12428" y="13618"/>
                  <a:pt x="13657" y="12379"/>
                  <a:pt x="13648" y="10775"/>
                </a:cubicBezTo>
                <a:cubicBezTo>
                  <a:pt x="13639" y="9135"/>
                  <a:pt x="12383" y="7906"/>
                  <a:pt x="10772" y="7915"/>
                </a:cubicBezTo>
                <a:cubicBezTo>
                  <a:pt x="9151" y="7915"/>
                  <a:pt x="7905" y="9162"/>
                  <a:pt x="7905" y="10784"/>
                </a:cubicBezTo>
                <a:cubicBezTo>
                  <a:pt x="7905" y="12406"/>
                  <a:pt x="9160" y="13618"/>
                  <a:pt x="10772" y="13662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 sz="1000"/>
            </a:pPr>
            <a:endParaRPr sz="1333"/>
          </a:p>
        </p:txBody>
      </p:sp>
      <p:sp>
        <p:nvSpPr>
          <p:cNvPr id="20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54822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779979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0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636602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ts slide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FFFFFF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095148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Freeform 21"/>
          <p:cNvSpPr/>
          <p:nvPr/>
        </p:nvSpPr>
        <p:spPr>
          <a:xfrm>
            <a:off x="1984272" y="379767"/>
            <a:ext cx="770016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0" y="16286"/>
                </a:moveTo>
                <a:lnTo>
                  <a:pt x="21600" y="16286"/>
                </a:lnTo>
                <a:lnTo>
                  <a:pt x="21600" y="21600"/>
                </a:lnTo>
                <a:lnTo>
                  <a:pt x="0" y="21600"/>
                </a:lnTo>
                <a:lnTo>
                  <a:pt x="0" y="20404"/>
                </a:lnTo>
                <a:lnTo>
                  <a:pt x="18960" y="20404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3148"/>
                </a:lnTo>
                <a:lnTo>
                  <a:pt x="18960" y="3148"/>
                </a:lnTo>
                <a:lnTo>
                  <a:pt x="18960" y="1512"/>
                </a:lnTo>
                <a:lnTo>
                  <a:pt x="0" y="1512"/>
                </a:lnTo>
                <a:close/>
              </a:path>
            </a:pathLst>
          </a:cu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07" name="Rectangle 6"/>
          <p:cNvSpPr/>
          <p:nvPr/>
        </p:nvSpPr>
        <p:spPr>
          <a:xfrm>
            <a:off x="2061684" y="6509984"/>
            <a:ext cx="9675393" cy="122829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9013" y="703793"/>
            <a:ext cx="9522017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08898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0" name="Rectangle 5"/>
          <p:cNvSpPr/>
          <p:nvPr/>
        </p:nvSpPr>
        <p:spPr>
          <a:xfrm>
            <a:off x="300253" y="6496335"/>
            <a:ext cx="1788727" cy="1364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grpSp>
        <p:nvGrpSpPr>
          <p:cNvPr id="2113" name="Group 10"/>
          <p:cNvGrpSpPr/>
          <p:nvPr/>
        </p:nvGrpSpPr>
        <p:grpSpPr>
          <a:xfrm>
            <a:off x="837615" y="167724"/>
            <a:ext cx="477656" cy="448843"/>
            <a:chOff x="0" y="0"/>
            <a:chExt cx="358240" cy="336630"/>
          </a:xfrm>
        </p:grpSpPr>
        <p:sp>
          <p:nvSpPr>
            <p:cNvPr id="2111" name="Freeform 11"/>
            <p:cNvSpPr/>
            <p:nvPr/>
          </p:nvSpPr>
          <p:spPr>
            <a:xfrm rot="10800000" flipH="1">
              <a:off x="0" y="0"/>
              <a:ext cx="159055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12" name="Freeform 12"/>
            <p:cNvSpPr/>
            <p:nvPr/>
          </p:nvSpPr>
          <p:spPr>
            <a:xfrm rot="10800000" flipH="1">
              <a:off x="199185" y="0"/>
              <a:ext cx="159056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sp>
        <p:nvSpPr>
          <p:cNvPr id="2114" name="Freeform 18"/>
          <p:cNvSpPr/>
          <p:nvPr/>
        </p:nvSpPr>
        <p:spPr>
          <a:xfrm>
            <a:off x="1406493" y="382274"/>
            <a:ext cx="686067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12"/>
                </a:lnTo>
                <a:lnTo>
                  <a:pt x="3004" y="1512"/>
                </a:lnTo>
                <a:lnTo>
                  <a:pt x="3004" y="20404"/>
                </a:lnTo>
                <a:lnTo>
                  <a:pt x="21600" y="20404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549536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297" y="0"/>
            <a:ext cx="211627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3" name="Freeform 21"/>
          <p:cNvSpPr/>
          <p:nvPr/>
        </p:nvSpPr>
        <p:spPr>
          <a:xfrm>
            <a:off x="1984272" y="379767"/>
            <a:ext cx="770016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0" y="16286"/>
                </a:moveTo>
                <a:lnTo>
                  <a:pt x="21600" y="16286"/>
                </a:lnTo>
                <a:lnTo>
                  <a:pt x="21600" y="21600"/>
                </a:lnTo>
                <a:lnTo>
                  <a:pt x="0" y="21600"/>
                </a:lnTo>
                <a:lnTo>
                  <a:pt x="0" y="20404"/>
                </a:lnTo>
                <a:lnTo>
                  <a:pt x="18960" y="20404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3148"/>
                </a:lnTo>
                <a:lnTo>
                  <a:pt x="18960" y="3148"/>
                </a:lnTo>
                <a:lnTo>
                  <a:pt x="18960" y="1512"/>
                </a:lnTo>
                <a:lnTo>
                  <a:pt x="0" y="1512"/>
                </a:lnTo>
                <a:close/>
              </a:path>
            </a:pathLst>
          </a:cu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24" name="Rectangle 6"/>
          <p:cNvSpPr/>
          <p:nvPr/>
        </p:nvSpPr>
        <p:spPr>
          <a:xfrm>
            <a:off x="2061684" y="6509984"/>
            <a:ext cx="9675393" cy="122829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9013" y="703793"/>
            <a:ext cx="9522017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6" name="Rectangle 5"/>
          <p:cNvSpPr/>
          <p:nvPr/>
        </p:nvSpPr>
        <p:spPr>
          <a:xfrm>
            <a:off x="300253" y="6496335"/>
            <a:ext cx="1788727" cy="136479"/>
          </a:xfrm>
          <a:prstGeom prst="rect">
            <a:avLst/>
          </a:pr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grpSp>
        <p:nvGrpSpPr>
          <p:cNvPr id="2129" name="Group 10"/>
          <p:cNvGrpSpPr/>
          <p:nvPr/>
        </p:nvGrpSpPr>
        <p:grpSpPr>
          <a:xfrm>
            <a:off x="837615" y="167724"/>
            <a:ext cx="477656" cy="448843"/>
            <a:chOff x="0" y="0"/>
            <a:chExt cx="358240" cy="336630"/>
          </a:xfrm>
        </p:grpSpPr>
        <p:sp>
          <p:nvSpPr>
            <p:cNvPr id="2127" name="Freeform 11"/>
            <p:cNvSpPr/>
            <p:nvPr/>
          </p:nvSpPr>
          <p:spPr>
            <a:xfrm rot="10800000" flipH="1">
              <a:off x="0" y="0"/>
              <a:ext cx="159055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28" name="Freeform 12"/>
            <p:cNvSpPr/>
            <p:nvPr/>
          </p:nvSpPr>
          <p:spPr>
            <a:xfrm rot="10800000" flipH="1">
              <a:off x="199185" y="0"/>
              <a:ext cx="159056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sp>
        <p:nvSpPr>
          <p:cNvPr id="2130" name="Freeform 18"/>
          <p:cNvSpPr/>
          <p:nvPr/>
        </p:nvSpPr>
        <p:spPr>
          <a:xfrm>
            <a:off x="1406493" y="382274"/>
            <a:ext cx="686067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12"/>
                </a:lnTo>
                <a:lnTo>
                  <a:pt x="3004" y="1512"/>
                </a:lnTo>
                <a:lnTo>
                  <a:pt x="3004" y="20404"/>
                </a:lnTo>
                <a:lnTo>
                  <a:pt x="21600" y="20404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88253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51280" y="1699523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00220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842831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51280" y="3952861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500220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842831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696861"/>
            <a:ext cx="4859363" cy="4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5435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9012" y="639994"/>
            <a:ext cx="9481424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3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b="2011"/>
          <a:stretch>
            <a:fillRect/>
          </a:stretch>
        </p:blipFill>
        <p:spPr>
          <a:xfrm>
            <a:off x="537719" y="2871449"/>
            <a:ext cx="1343028" cy="3761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4" name="Group 8"/>
          <p:cNvGrpSpPr/>
          <p:nvPr/>
        </p:nvGrpSpPr>
        <p:grpSpPr>
          <a:xfrm>
            <a:off x="691154" y="232967"/>
            <a:ext cx="11276444" cy="6404888"/>
            <a:chOff x="0" y="0"/>
            <a:chExt cx="8457331" cy="4803664"/>
          </a:xfrm>
        </p:grpSpPr>
        <p:sp>
          <p:nvSpPr>
            <p:cNvPr id="2140" name="Rectangle 6"/>
            <p:cNvSpPr/>
            <p:nvPr/>
          </p:nvSpPr>
          <p:spPr>
            <a:xfrm>
              <a:off x="712067" y="4700794"/>
              <a:ext cx="7672839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41" name="Rectangle 15"/>
            <p:cNvSpPr/>
            <p:nvPr/>
          </p:nvSpPr>
          <p:spPr>
            <a:xfrm>
              <a:off x="4822" y="-1"/>
              <a:ext cx="8451856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42" name="Rectangle 16"/>
            <p:cNvSpPr/>
            <p:nvPr/>
          </p:nvSpPr>
          <p:spPr>
            <a:xfrm rot="5400000">
              <a:off x="6005954" y="2348508"/>
              <a:ext cx="4799884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43" name="Freeform 19"/>
            <p:cNvSpPr/>
            <p:nvPr/>
          </p:nvSpPr>
          <p:spPr>
            <a:xfrm rot="5400000">
              <a:off x="-790642" y="790641"/>
              <a:ext cx="1684154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pic>
        <p:nvPicPr>
          <p:cNvPr id="214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638" y="5356548"/>
            <a:ext cx="10095391" cy="1144145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837702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9012" y="639994"/>
            <a:ext cx="9481424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5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b="1927"/>
          <a:stretch>
            <a:fillRect/>
          </a:stretch>
        </p:blipFill>
        <p:spPr>
          <a:xfrm>
            <a:off x="551225" y="2935247"/>
            <a:ext cx="1316012" cy="3688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9" name="Group 8"/>
          <p:cNvGrpSpPr/>
          <p:nvPr/>
        </p:nvGrpSpPr>
        <p:grpSpPr>
          <a:xfrm>
            <a:off x="691154" y="232969"/>
            <a:ext cx="11282004" cy="6394428"/>
            <a:chOff x="0" y="0"/>
            <a:chExt cx="8461501" cy="4795820"/>
          </a:xfrm>
        </p:grpSpPr>
        <p:sp>
          <p:nvSpPr>
            <p:cNvPr id="2155" name="Rectangle 6"/>
            <p:cNvSpPr/>
            <p:nvPr/>
          </p:nvSpPr>
          <p:spPr>
            <a:xfrm>
              <a:off x="712067" y="4692819"/>
              <a:ext cx="7672839" cy="102871"/>
            </a:xfrm>
            <a:prstGeom prst="rect">
              <a:avLst/>
            </a:pr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56" name="Rectangle 15"/>
            <p:cNvSpPr/>
            <p:nvPr/>
          </p:nvSpPr>
          <p:spPr>
            <a:xfrm>
              <a:off x="4822" y="0"/>
              <a:ext cx="8451856" cy="102871"/>
            </a:xfrm>
            <a:prstGeom prst="rect">
              <a:avLst/>
            </a:pr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57" name="Rectangle 16"/>
            <p:cNvSpPr/>
            <p:nvPr/>
          </p:nvSpPr>
          <p:spPr>
            <a:xfrm rot="5400000">
              <a:off x="6010071" y="2344390"/>
              <a:ext cx="4795821" cy="107041"/>
            </a:xfrm>
            <a:prstGeom prst="rect">
              <a:avLst/>
            </a:pr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158" name="Freeform 19"/>
            <p:cNvSpPr/>
            <p:nvPr/>
          </p:nvSpPr>
          <p:spPr>
            <a:xfrm rot="5400000">
              <a:off x="-790642" y="790641"/>
              <a:ext cx="1684154" cy="102871"/>
            </a:xfrm>
            <a:prstGeom prst="rect">
              <a:avLst/>
            </a:pr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pic>
        <p:nvPicPr>
          <p:cNvPr id="21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4372" y="5337911"/>
            <a:ext cx="10116657" cy="1146556"/>
          </a:xfrm>
          <a:prstGeom prst="rect">
            <a:avLst/>
          </a:prstGeom>
          <a:ln w="12700">
            <a:miter lim="400000"/>
          </a:ln>
        </p:spPr>
      </p:pic>
      <p:sp>
        <p:nvSpPr>
          <p:cNvPr id="2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441651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ontents slide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FFFFFF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9" name="그림 개체 틀 2"/>
          <p:cNvSpPr>
            <a:spLocks noGrp="1"/>
          </p:cNvSpPr>
          <p:nvPr>
            <p:ph type="pic" sz="half" idx="13"/>
          </p:nvPr>
        </p:nvSpPr>
        <p:spPr>
          <a:xfrm>
            <a:off x="0" y="1240944"/>
            <a:ext cx="4367808" cy="43204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0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4465305" y="1240943"/>
            <a:ext cx="2592289" cy="13899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1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4465305" y="2706222"/>
            <a:ext cx="2592289" cy="13899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2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4465305" y="4171498"/>
            <a:ext cx="2592289" cy="13899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73" name="Rectangle 22"/>
          <p:cNvSpPr/>
          <p:nvPr/>
        </p:nvSpPr>
        <p:spPr>
          <a:xfrm>
            <a:off x="7141029" y="1240819"/>
            <a:ext cx="5050972" cy="432048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275292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8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183" name="Rectangle 4"/>
          <p:cNvSpPr/>
          <p:nvPr/>
        </p:nvSpPr>
        <p:spPr>
          <a:xfrm>
            <a:off x="1522611" y="4199150"/>
            <a:ext cx="3011080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153"/>
                </a:lnTo>
                <a:lnTo>
                  <a:pt x="20824" y="17153"/>
                </a:lnTo>
                <a:close/>
              </a:path>
            </a:pathLst>
          </a:cu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84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1532225" y="1500721"/>
            <a:ext cx="2902900" cy="3158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5" name="Rectangle 1"/>
          <p:cNvSpPr/>
          <p:nvPr/>
        </p:nvSpPr>
        <p:spPr>
          <a:xfrm>
            <a:off x="0" y="1411085"/>
            <a:ext cx="970847" cy="3351663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86" name="Rectangle 2"/>
          <p:cNvSpPr/>
          <p:nvPr/>
        </p:nvSpPr>
        <p:spPr>
          <a:xfrm>
            <a:off x="1435234" y="1419794"/>
            <a:ext cx="960108" cy="134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361"/>
                </a:lnTo>
                <a:lnTo>
                  <a:pt x="2160" y="1361"/>
                </a:lnTo>
                <a:lnTo>
                  <a:pt x="216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87" name="Rectangle 4"/>
          <p:cNvSpPr/>
          <p:nvPr/>
        </p:nvSpPr>
        <p:spPr>
          <a:xfrm>
            <a:off x="4989656" y="4199150"/>
            <a:ext cx="3011080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153"/>
                </a:lnTo>
                <a:lnTo>
                  <a:pt x="20824" y="17153"/>
                </a:lnTo>
                <a:close/>
              </a:path>
            </a:pathLst>
          </a:cu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58CCFE"/>
                </a:solidFill>
              </a:defRPr>
            </a:pPr>
            <a:endParaRPr sz="1200"/>
          </a:p>
        </p:txBody>
      </p:sp>
      <p:sp>
        <p:nvSpPr>
          <p:cNvPr id="2188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4996501" y="1500721"/>
            <a:ext cx="2902900" cy="3158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9" name="Rectangle 2"/>
          <p:cNvSpPr/>
          <p:nvPr/>
        </p:nvSpPr>
        <p:spPr>
          <a:xfrm>
            <a:off x="4902316" y="1419794"/>
            <a:ext cx="960109" cy="134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361"/>
                </a:lnTo>
                <a:lnTo>
                  <a:pt x="2160" y="1361"/>
                </a:lnTo>
                <a:lnTo>
                  <a:pt x="216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90" name="Rectangle 4"/>
          <p:cNvSpPr/>
          <p:nvPr/>
        </p:nvSpPr>
        <p:spPr>
          <a:xfrm>
            <a:off x="8456699" y="4199150"/>
            <a:ext cx="3011080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153"/>
                </a:lnTo>
                <a:lnTo>
                  <a:pt x="20824" y="17153"/>
                </a:lnTo>
                <a:close/>
              </a:path>
            </a:pathLst>
          </a:cu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91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8460777" y="1500721"/>
            <a:ext cx="2902900" cy="31584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2" name="Rectangle 2"/>
          <p:cNvSpPr/>
          <p:nvPr/>
        </p:nvSpPr>
        <p:spPr>
          <a:xfrm>
            <a:off x="8369397" y="1419794"/>
            <a:ext cx="960108" cy="134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361"/>
                </a:lnTo>
                <a:lnTo>
                  <a:pt x="2160" y="1361"/>
                </a:lnTo>
                <a:lnTo>
                  <a:pt x="216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794267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1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4331" y="999577"/>
            <a:ext cx="3117671" cy="5290367"/>
          </a:xfrm>
          <a:prstGeom prst="rect">
            <a:avLst/>
          </a:prstGeom>
          <a:ln w="12700">
            <a:miter lim="400000"/>
          </a:ln>
        </p:spPr>
      </p:pic>
      <p:sp>
        <p:nvSpPr>
          <p:cNvPr id="220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68081" y="1214214"/>
            <a:ext cx="2923921" cy="3378996"/>
          </a:xfrm>
          <a:prstGeom prst="rect">
            <a:avLst/>
          </a:prstGeom>
          <a:ln>
            <a:solidFill>
              <a:srgbClr val="80808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431114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212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1454468"/>
            <a:ext cx="2438400" cy="169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13" name="Rectangle 5"/>
          <p:cNvSpPr/>
          <p:nvPr/>
        </p:nvSpPr>
        <p:spPr>
          <a:xfrm>
            <a:off x="0" y="3146979"/>
            <a:ext cx="2438400" cy="1692001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404040"/>
                </a:solidFill>
              </a:defRPr>
            </a:pPr>
            <a:endParaRPr sz="1200"/>
          </a:p>
        </p:txBody>
      </p:sp>
      <p:sp>
        <p:nvSpPr>
          <p:cNvPr id="2214" name="Rectangle 43"/>
          <p:cNvSpPr/>
          <p:nvPr/>
        </p:nvSpPr>
        <p:spPr>
          <a:xfrm>
            <a:off x="4876800" y="3146979"/>
            <a:ext cx="2438400" cy="1692001"/>
          </a:xfrm>
          <a:prstGeom prst="rect">
            <a:avLst/>
          </a:pr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404040"/>
                </a:solidFill>
              </a:defRPr>
            </a:pPr>
            <a:endParaRPr sz="1200"/>
          </a:p>
        </p:txBody>
      </p:sp>
      <p:sp>
        <p:nvSpPr>
          <p:cNvPr id="2215" name="Rectangle 45"/>
          <p:cNvSpPr/>
          <p:nvPr/>
        </p:nvSpPr>
        <p:spPr>
          <a:xfrm>
            <a:off x="9753600" y="3146979"/>
            <a:ext cx="2438400" cy="1692001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404040"/>
                </a:solidFill>
              </a:defRPr>
            </a:pPr>
            <a:endParaRPr sz="1200"/>
          </a:p>
        </p:txBody>
      </p:sp>
      <p:sp>
        <p:nvSpPr>
          <p:cNvPr id="2216" name="Rectangle 47"/>
          <p:cNvSpPr/>
          <p:nvPr/>
        </p:nvSpPr>
        <p:spPr>
          <a:xfrm>
            <a:off x="2438400" y="1454467"/>
            <a:ext cx="2438400" cy="1692003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404040"/>
                </a:solidFill>
              </a:defRPr>
            </a:pPr>
            <a:endParaRPr sz="1200"/>
          </a:p>
        </p:txBody>
      </p:sp>
      <p:sp>
        <p:nvSpPr>
          <p:cNvPr id="2217" name="Rectangle 49"/>
          <p:cNvSpPr/>
          <p:nvPr/>
        </p:nvSpPr>
        <p:spPr>
          <a:xfrm>
            <a:off x="7315200" y="1454467"/>
            <a:ext cx="2438400" cy="1692003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404040"/>
                </a:solidFill>
              </a:defRPr>
            </a:pPr>
            <a:endParaRPr sz="1200"/>
          </a:p>
        </p:txBody>
      </p:sp>
      <p:sp>
        <p:nvSpPr>
          <p:cNvPr id="2218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4876800" y="1454468"/>
            <a:ext cx="2438400" cy="169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19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9753600" y="1454468"/>
            <a:ext cx="2438400" cy="169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20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7315200" y="3146979"/>
            <a:ext cx="2438400" cy="169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21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2438400" y="3146979"/>
            <a:ext cx="2438400" cy="169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513063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3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23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7566" y="1676364"/>
            <a:ext cx="2592001" cy="205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48232" y="3871202"/>
            <a:ext cx="2592001" cy="205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3" name="Rectangle 6"/>
          <p:cNvSpPr/>
          <p:nvPr/>
        </p:nvSpPr>
        <p:spPr>
          <a:xfrm>
            <a:off x="727567" y="3871202"/>
            <a:ext cx="2592000" cy="2052001"/>
          </a:xfrm>
          <a:prstGeom prst="rect">
            <a:avLst/>
          </a:pr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34" name="Rectangle 7"/>
          <p:cNvSpPr/>
          <p:nvPr/>
        </p:nvSpPr>
        <p:spPr>
          <a:xfrm>
            <a:off x="3448232" y="1676363"/>
            <a:ext cx="2592001" cy="2052003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3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8897" y="1676364"/>
            <a:ext cx="2592000" cy="205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89562" y="3871202"/>
            <a:ext cx="2592001" cy="205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37" name="Rectangle 11"/>
          <p:cNvSpPr/>
          <p:nvPr/>
        </p:nvSpPr>
        <p:spPr>
          <a:xfrm>
            <a:off x="6168897" y="3871202"/>
            <a:ext cx="2592000" cy="2052001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38" name="Rectangle 12"/>
          <p:cNvSpPr/>
          <p:nvPr/>
        </p:nvSpPr>
        <p:spPr>
          <a:xfrm>
            <a:off x="8889562" y="1676363"/>
            <a:ext cx="2592001" cy="2052003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094484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247" name="Picture Placeholder 2"/>
          <p:cNvSpPr>
            <a:spLocks noGrp="1"/>
          </p:cNvSpPr>
          <p:nvPr>
            <p:ph type="pic" idx="13"/>
          </p:nvPr>
        </p:nvSpPr>
        <p:spPr>
          <a:xfrm>
            <a:off x="280706" y="264573"/>
            <a:ext cx="11617292" cy="29088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4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8526" y="2564904"/>
            <a:ext cx="2161511" cy="2160241"/>
          </a:xfrm>
          <a:prstGeom prst="rect">
            <a:avLst/>
          </a:prstGeom>
          <a:ln w="12700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4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28466" y="2564904"/>
            <a:ext cx="2161509" cy="2160241"/>
          </a:xfrm>
          <a:prstGeom prst="rect">
            <a:avLst/>
          </a:prstGeom>
          <a:ln w="12700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5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98403" y="2564904"/>
            <a:ext cx="2161511" cy="2160241"/>
          </a:xfrm>
          <a:prstGeom prst="rect">
            <a:avLst/>
          </a:prstGeom>
          <a:ln w="12700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68343" y="2564904"/>
            <a:ext cx="2161509" cy="2160241"/>
          </a:xfrm>
          <a:prstGeom prst="rect">
            <a:avLst/>
          </a:prstGeom>
          <a:ln w="12700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258" name="그룹 9"/>
          <p:cNvGrpSpPr/>
          <p:nvPr/>
        </p:nvGrpSpPr>
        <p:grpSpPr>
          <a:xfrm>
            <a:off x="914666" y="4794870"/>
            <a:ext cx="2049231" cy="144017"/>
            <a:chOff x="0" y="0"/>
            <a:chExt cx="1536922" cy="108011"/>
          </a:xfrm>
        </p:grpSpPr>
        <p:sp>
          <p:nvSpPr>
            <p:cNvPr id="2252" name="Rectangle 35"/>
            <p:cNvSpPr/>
            <p:nvPr/>
          </p:nvSpPr>
          <p:spPr>
            <a:xfrm>
              <a:off x="0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53" name="Rectangle 36"/>
            <p:cNvSpPr/>
            <p:nvPr/>
          </p:nvSpPr>
          <p:spPr>
            <a:xfrm>
              <a:off x="254102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54" name="Rectangle 37"/>
            <p:cNvSpPr/>
            <p:nvPr/>
          </p:nvSpPr>
          <p:spPr>
            <a:xfrm>
              <a:off x="510170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55" name="Rectangle 38"/>
            <p:cNvSpPr/>
            <p:nvPr/>
          </p:nvSpPr>
          <p:spPr>
            <a:xfrm>
              <a:off x="767932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56" name="Rectangle 39"/>
            <p:cNvSpPr/>
            <p:nvPr/>
          </p:nvSpPr>
          <p:spPr>
            <a:xfrm>
              <a:off x="1023999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57" name="Rectangle 40"/>
            <p:cNvSpPr/>
            <p:nvPr/>
          </p:nvSpPr>
          <p:spPr>
            <a:xfrm>
              <a:off x="1279343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2265" name="그룹 16"/>
          <p:cNvGrpSpPr/>
          <p:nvPr/>
        </p:nvGrpSpPr>
        <p:grpSpPr>
          <a:xfrm>
            <a:off x="3684606" y="4794870"/>
            <a:ext cx="2049231" cy="144017"/>
            <a:chOff x="0" y="0"/>
            <a:chExt cx="1536922" cy="108011"/>
          </a:xfrm>
        </p:grpSpPr>
        <p:sp>
          <p:nvSpPr>
            <p:cNvPr id="2259" name="Rectangle 42"/>
            <p:cNvSpPr/>
            <p:nvPr/>
          </p:nvSpPr>
          <p:spPr>
            <a:xfrm>
              <a:off x="0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0" name="Rectangle 43"/>
            <p:cNvSpPr/>
            <p:nvPr/>
          </p:nvSpPr>
          <p:spPr>
            <a:xfrm>
              <a:off x="254102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1" name="Rectangle 44"/>
            <p:cNvSpPr/>
            <p:nvPr/>
          </p:nvSpPr>
          <p:spPr>
            <a:xfrm>
              <a:off x="510170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2" name="Rectangle 45"/>
            <p:cNvSpPr/>
            <p:nvPr/>
          </p:nvSpPr>
          <p:spPr>
            <a:xfrm>
              <a:off x="767932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3" name="Rectangle 46"/>
            <p:cNvSpPr/>
            <p:nvPr/>
          </p:nvSpPr>
          <p:spPr>
            <a:xfrm>
              <a:off x="1023999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4" name="Rectangle 47"/>
            <p:cNvSpPr/>
            <p:nvPr/>
          </p:nvSpPr>
          <p:spPr>
            <a:xfrm>
              <a:off x="1279343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2272" name="그룹 23"/>
          <p:cNvGrpSpPr/>
          <p:nvPr/>
        </p:nvGrpSpPr>
        <p:grpSpPr>
          <a:xfrm>
            <a:off x="6454544" y="4794870"/>
            <a:ext cx="2049231" cy="144017"/>
            <a:chOff x="0" y="0"/>
            <a:chExt cx="1536922" cy="108011"/>
          </a:xfrm>
        </p:grpSpPr>
        <p:sp>
          <p:nvSpPr>
            <p:cNvPr id="2266" name="Rectangle 49"/>
            <p:cNvSpPr/>
            <p:nvPr/>
          </p:nvSpPr>
          <p:spPr>
            <a:xfrm>
              <a:off x="0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7" name="Rectangle 50"/>
            <p:cNvSpPr/>
            <p:nvPr/>
          </p:nvSpPr>
          <p:spPr>
            <a:xfrm>
              <a:off x="254102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8" name="Rectangle 51"/>
            <p:cNvSpPr/>
            <p:nvPr/>
          </p:nvSpPr>
          <p:spPr>
            <a:xfrm>
              <a:off x="510170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69" name="Rectangle 52"/>
            <p:cNvSpPr/>
            <p:nvPr/>
          </p:nvSpPr>
          <p:spPr>
            <a:xfrm>
              <a:off x="767932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0" name="Rectangle 53"/>
            <p:cNvSpPr/>
            <p:nvPr/>
          </p:nvSpPr>
          <p:spPr>
            <a:xfrm>
              <a:off x="1023999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1" name="Rectangle 54"/>
            <p:cNvSpPr/>
            <p:nvPr/>
          </p:nvSpPr>
          <p:spPr>
            <a:xfrm>
              <a:off x="1279343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grpSp>
        <p:nvGrpSpPr>
          <p:cNvPr id="2279" name="그룹 30"/>
          <p:cNvGrpSpPr/>
          <p:nvPr/>
        </p:nvGrpSpPr>
        <p:grpSpPr>
          <a:xfrm>
            <a:off x="9224481" y="4794870"/>
            <a:ext cx="2049231" cy="144017"/>
            <a:chOff x="0" y="0"/>
            <a:chExt cx="1536922" cy="108011"/>
          </a:xfrm>
        </p:grpSpPr>
        <p:sp>
          <p:nvSpPr>
            <p:cNvPr id="2273" name="Rectangle 57"/>
            <p:cNvSpPr/>
            <p:nvPr/>
          </p:nvSpPr>
          <p:spPr>
            <a:xfrm>
              <a:off x="0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4" name="Rectangle 58"/>
            <p:cNvSpPr/>
            <p:nvPr/>
          </p:nvSpPr>
          <p:spPr>
            <a:xfrm>
              <a:off x="254102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5" name="Rectangle 59"/>
            <p:cNvSpPr/>
            <p:nvPr/>
          </p:nvSpPr>
          <p:spPr>
            <a:xfrm>
              <a:off x="510170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6" name="Rectangle 60"/>
            <p:cNvSpPr/>
            <p:nvPr/>
          </p:nvSpPr>
          <p:spPr>
            <a:xfrm>
              <a:off x="767932" y="0"/>
              <a:ext cx="257580" cy="108012"/>
            </a:xfrm>
            <a:prstGeom prst="rect">
              <a:avLst/>
            </a:prstGeom>
            <a:solidFill>
              <a:srgbClr val="006AB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7" name="Rectangle 61"/>
            <p:cNvSpPr/>
            <p:nvPr/>
          </p:nvSpPr>
          <p:spPr>
            <a:xfrm>
              <a:off x="1023999" y="0"/>
              <a:ext cx="257580" cy="108012"/>
            </a:xfrm>
            <a:prstGeom prst="rect">
              <a:avLst/>
            </a:prstGeom>
            <a:solidFill>
              <a:srgbClr val="58CCF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2278" name="Rectangle 62"/>
            <p:cNvSpPr/>
            <p:nvPr/>
          </p:nvSpPr>
          <p:spPr>
            <a:xfrm>
              <a:off x="1279343" y="0"/>
              <a:ext cx="257580" cy="108012"/>
            </a:xfrm>
            <a:prstGeom prst="rect">
              <a:avLst/>
            </a:prstGeom>
            <a:solidFill>
              <a:srgbClr val="68D6D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sp>
        <p:nvSpPr>
          <p:cNvPr id="2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223435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Rectangle 6"/>
          <p:cNvSpPr/>
          <p:nvPr/>
        </p:nvSpPr>
        <p:spPr>
          <a:xfrm>
            <a:off x="2061684" y="6509984"/>
            <a:ext cx="9675393" cy="122829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2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88979" y="679533"/>
            <a:ext cx="4285941" cy="159527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8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08898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0" name="Rectangle 5"/>
          <p:cNvSpPr/>
          <p:nvPr/>
        </p:nvSpPr>
        <p:spPr>
          <a:xfrm>
            <a:off x="300253" y="6496335"/>
            <a:ext cx="1788727" cy="1364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grpSp>
        <p:nvGrpSpPr>
          <p:cNvPr id="2293" name="Group 10"/>
          <p:cNvGrpSpPr/>
          <p:nvPr/>
        </p:nvGrpSpPr>
        <p:grpSpPr>
          <a:xfrm>
            <a:off x="310200" y="155345"/>
            <a:ext cx="477656" cy="448843"/>
            <a:chOff x="0" y="0"/>
            <a:chExt cx="358240" cy="336630"/>
          </a:xfrm>
        </p:grpSpPr>
        <p:sp>
          <p:nvSpPr>
            <p:cNvPr id="2291" name="Freeform 11"/>
            <p:cNvSpPr/>
            <p:nvPr/>
          </p:nvSpPr>
          <p:spPr>
            <a:xfrm rot="10800000" flipH="1">
              <a:off x="0" y="0"/>
              <a:ext cx="159055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292" name="Freeform 12"/>
            <p:cNvSpPr/>
            <p:nvPr/>
          </p:nvSpPr>
          <p:spPr>
            <a:xfrm rot="10800000" flipH="1">
              <a:off x="199185" y="0"/>
              <a:ext cx="159056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grpSp>
        <p:nvGrpSpPr>
          <p:cNvPr id="2296" name="그룹 2"/>
          <p:cNvGrpSpPr/>
          <p:nvPr/>
        </p:nvGrpSpPr>
        <p:grpSpPr>
          <a:xfrm>
            <a:off x="962358" y="383871"/>
            <a:ext cx="2207565" cy="2466877"/>
            <a:chOff x="0" y="0"/>
            <a:chExt cx="1655672" cy="1850156"/>
          </a:xfrm>
        </p:grpSpPr>
        <p:sp>
          <p:nvSpPr>
            <p:cNvPr id="2294" name="Freeform 21"/>
            <p:cNvSpPr/>
            <p:nvPr/>
          </p:nvSpPr>
          <p:spPr>
            <a:xfrm>
              <a:off x="709761" y="3451"/>
              <a:ext cx="945912" cy="18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0" y="16286"/>
                  </a:moveTo>
                  <a:lnTo>
                    <a:pt x="21600" y="1628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404"/>
                  </a:lnTo>
                  <a:lnTo>
                    <a:pt x="18960" y="20404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3148"/>
                  </a:lnTo>
                  <a:lnTo>
                    <a:pt x="18960" y="3148"/>
                  </a:lnTo>
                  <a:lnTo>
                    <a:pt x="18960" y="1512"/>
                  </a:lnTo>
                  <a:lnTo>
                    <a:pt x="0" y="1512"/>
                  </a:lnTo>
                  <a:close/>
                </a:path>
              </a:pathLst>
            </a:cu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295" name="Freeform 18"/>
            <p:cNvSpPr/>
            <p:nvPr/>
          </p:nvSpPr>
          <p:spPr>
            <a:xfrm>
              <a:off x="-1" y="-1"/>
              <a:ext cx="842788" cy="18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12"/>
                  </a:lnTo>
                  <a:lnTo>
                    <a:pt x="3004" y="1512"/>
                  </a:lnTo>
                  <a:lnTo>
                    <a:pt x="3004" y="20404"/>
                  </a:lnTo>
                  <a:lnTo>
                    <a:pt x="21600" y="20404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sp>
        <p:nvSpPr>
          <p:cNvPr id="229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2" y="492240"/>
            <a:ext cx="5382639" cy="288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9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31947" y="3372098"/>
            <a:ext cx="3673919" cy="288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210550" y="3546979"/>
            <a:ext cx="3268089" cy="27051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292699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297" y="0"/>
            <a:ext cx="211627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8" name="Freeform 21"/>
          <p:cNvSpPr/>
          <p:nvPr/>
        </p:nvSpPr>
        <p:spPr>
          <a:xfrm>
            <a:off x="1984272" y="379767"/>
            <a:ext cx="770016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0" y="16286"/>
                </a:moveTo>
                <a:lnTo>
                  <a:pt x="21600" y="16286"/>
                </a:lnTo>
                <a:lnTo>
                  <a:pt x="21600" y="21600"/>
                </a:lnTo>
                <a:lnTo>
                  <a:pt x="0" y="21600"/>
                </a:lnTo>
                <a:lnTo>
                  <a:pt x="0" y="20404"/>
                </a:lnTo>
                <a:lnTo>
                  <a:pt x="18960" y="20404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3148"/>
                </a:lnTo>
                <a:lnTo>
                  <a:pt x="18960" y="3148"/>
                </a:lnTo>
                <a:lnTo>
                  <a:pt x="18960" y="1512"/>
                </a:lnTo>
                <a:lnTo>
                  <a:pt x="0" y="1512"/>
                </a:lnTo>
                <a:close/>
              </a:path>
            </a:pathLst>
          </a:cu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09" name="Rectangle 6"/>
          <p:cNvSpPr/>
          <p:nvPr/>
        </p:nvSpPr>
        <p:spPr>
          <a:xfrm>
            <a:off x="2061684" y="6509984"/>
            <a:ext cx="9675393" cy="122829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49013" y="703793"/>
            <a:ext cx="9522017" cy="72424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1" name="Rectangle 5"/>
          <p:cNvSpPr/>
          <p:nvPr/>
        </p:nvSpPr>
        <p:spPr>
          <a:xfrm>
            <a:off x="300253" y="6496335"/>
            <a:ext cx="1788727" cy="136479"/>
          </a:xfrm>
          <a:prstGeom prst="rect">
            <a:avLst/>
          </a:pr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grpSp>
        <p:nvGrpSpPr>
          <p:cNvPr id="2314" name="Group 10"/>
          <p:cNvGrpSpPr/>
          <p:nvPr/>
        </p:nvGrpSpPr>
        <p:grpSpPr>
          <a:xfrm>
            <a:off x="837615" y="167724"/>
            <a:ext cx="477656" cy="448843"/>
            <a:chOff x="0" y="0"/>
            <a:chExt cx="358240" cy="336630"/>
          </a:xfrm>
        </p:grpSpPr>
        <p:sp>
          <p:nvSpPr>
            <p:cNvPr id="2312" name="Freeform 11"/>
            <p:cNvSpPr/>
            <p:nvPr/>
          </p:nvSpPr>
          <p:spPr>
            <a:xfrm rot="10800000" flipH="1">
              <a:off x="0" y="0"/>
              <a:ext cx="159055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313" name="Freeform 12"/>
            <p:cNvSpPr/>
            <p:nvPr/>
          </p:nvSpPr>
          <p:spPr>
            <a:xfrm rot="10800000" flipH="1">
              <a:off x="199185" y="0"/>
              <a:ext cx="159056" cy="33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762"/>
                    <a:pt x="21600" y="1701"/>
                  </a:cubicBezTo>
                  <a:lnTo>
                    <a:pt x="21600" y="9332"/>
                  </a:lnTo>
                  <a:cubicBezTo>
                    <a:pt x="21600" y="10272"/>
                    <a:pt x="19988" y="11033"/>
                    <a:pt x="18000" y="11033"/>
                  </a:cubicBezTo>
                  <a:lnTo>
                    <a:pt x="10601" y="11033"/>
                  </a:lnTo>
                  <a:lnTo>
                    <a:pt x="10605" y="11045"/>
                  </a:lnTo>
                  <a:cubicBezTo>
                    <a:pt x="12011" y="14350"/>
                    <a:pt x="14478" y="15358"/>
                    <a:pt x="18754" y="17378"/>
                  </a:cubicBezTo>
                  <a:lnTo>
                    <a:pt x="21600" y="18487"/>
                  </a:lnTo>
                  <a:lnTo>
                    <a:pt x="20299" y="21600"/>
                  </a:lnTo>
                  <a:lnTo>
                    <a:pt x="16512" y="20843"/>
                  </a:lnTo>
                  <a:cubicBezTo>
                    <a:pt x="7933" y="18105"/>
                    <a:pt x="1725" y="15305"/>
                    <a:pt x="307" y="10620"/>
                  </a:cubicBezTo>
                  <a:lnTo>
                    <a:pt x="110" y="9731"/>
                  </a:lnTo>
                  <a:lnTo>
                    <a:pt x="73" y="9675"/>
                  </a:lnTo>
                  <a:cubicBezTo>
                    <a:pt x="25" y="9564"/>
                    <a:pt x="0" y="9450"/>
                    <a:pt x="0" y="9332"/>
                  </a:cubicBezTo>
                  <a:lnTo>
                    <a:pt x="0" y="1701"/>
                  </a:lnTo>
                  <a:cubicBezTo>
                    <a:pt x="0" y="76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68D6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sp>
        <p:nvSpPr>
          <p:cNvPr id="2315" name="Freeform 18"/>
          <p:cNvSpPr/>
          <p:nvPr/>
        </p:nvSpPr>
        <p:spPr>
          <a:xfrm>
            <a:off x="1406493" y="382274"/>
            <a:ext cx="686067" cy="1503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512"/>
                </a:lnTo>
                <a:lnTo>
                  <a:pt x="3004" y="1512"/>
                </a:lnTo>
                <a:lnTo>
                  <a:pt x="3004" y="20404"/>
                </a:lnTo>
                <a:lnTo>
                  <a:pt x="21600" y="20404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pic>
        <p:nvPicPr>
          <p:cNvPr id="2316" name="그림 5" descr="그림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5901" y="1780083"/>
            <a:ext cx="2649568" cy="4646533"/>
          </a:xfrm>
          <a:prstGeom prst="rect">
            <a:avLst/>
          </a:prstGeom>
          <a:ln w="12700">
            <a:miter lim="400000"/>
          </a:ln>
        </p:spPr>
      </p:pic>
      <p:sp>
        <p:nvSpPr>
          <p:cNvPr id="2317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6096329" y="2532538"/>
            <a:ext cx="1877188" cy="28100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5496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2194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b="2011"/>
          <a:stretch>
            <a:fillRect/>
          </a:stretch>
        </p:blipFill>
        <p:spPr>
          <a:xfrm>
            <a:off x="537719" y="2871449"/>
            <a:ext cx="1343028" cy="3761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0" name="Group 8"/>
          <p:cNvGrpSpPr/>
          <p:nvPr/>
        </p:nvGrpSpPr>
        <p:grpSpPr>
          <a:xfrm>
            <a:off x="691154" y="232967"/>
            <a:ext cx="11276444" cy="6404888"/>
            <a:chOff x="0" y="0"/>
            <a:chExt cx="8457331" cy="4803664"/>
          </a:xfrm>
        </p:grpSpPr>
        <p:sp>
          <p:nvSpPr>
            <p:cNvPr id="2326" name="Rectangle 6"/>
            <p:cNvSpPr/>
            <p:nvPr/>
          </p:nvSpPr>
          <p:spPr>
            <a:xfrm>
              <a:off x="712067" y="4700794"/>
              <a:ext cx="7672839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327" name="Rectangle 15"/>
            <p:cNvSpPr/>
            <p:nvPr/>
          </p:nvSpPr>
          <p:spPr>
            <a:xfrm>
              <a:off x="4822" y="-1"/>
              <a:ext cx="8451856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328" name="Rectangle 16"/>
            <p:cNvSpPr/>
            <p:nvPr/>
          </p:nvSpPr>
          <p:spPr>
            <a:xfrm rot="5400000">
              <a:off x="6005954" y="2348508"/>
              <a:ext cx="4799884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  <p:sp>
          <p:nvSpPr>
            <p:cNvPr id="2329" name="Freeform 19"/>
            <p:cNvSpPr/>
            <p:nvPr/>
          </p:nvSpPr>
          <p:spPr>
            <a:xfrm rot="5400000">
              <a:off x="-790642" y="790641"/>
              <a:ext cx="1684154" cy="102871"/>
            </a:xfrm>
            <a:prstGeom prst="rect">
              <a:avLst/>
            </a:prstGeom>
            <a:solidFill>
              <a:srgbClr val="58CC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 sz="1333"/>
            </a:p>
          </p:txBody>
        </p:sp>
      </p:grpSp>
      <p:pic>
        <p:nvPicPr>
          <p:cNvPr id="233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638" y="5356550"/>
            <a:ext cx="10095391" cy="1144145"/>
          </a:xfrm>
          <a:prstGeom prst="rect">
            <a:avLst/>
          </a:prstGeom>
          <a:ln w="12700">
            <a:miter lim="400000"/>
          </a:ln>
        </p:spPr>
      </p:pic>
      <p:sp>
        <p:nvSpPr>
          <p:cNvPr id="233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72111" y="682481"/>
            <a:ext cx="2303616" cy="15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72111" y="3909329"/>
            <a:ext cx="2303616" cy="154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56767" y="682481"/>
            <a:ext cx="2781395" cy="154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18272" y="3909329"/>
            <a:ext cx="2781395" cy="154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756767" y="2312085"/>
            <a:ext cx="2781395" cy="31452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18272" y="682481"/>
            <a:ext cx="2781395" cy="3145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38" name="Rectangle 19"/>
          <p:cNvSpPr/>
          <p:nvPr/>
        </p:nvSpPr>
        <p:spPr>
          <a:xfrm>
            <a:off x="6370958" y="2295906"/>
            <a:ext cx="2304767" cy="1548001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312894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024817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Picture Placeholder 2"/>
          <p:cNvSpPr>
            <a:spLocks noGrp="1"/>
          </p:cNvSpPr>
          <p:nvPr>
            <p:ph type="pic" idx="13"/>
          </p:nvPr>
        </p:nvSpPr>
        <p:spPr>
          <a:xfrm>
            <a:off x="211516" y="215999"/>
            <a:ext cx="5228945" cy="642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5" name="직사각형 1"/>
          <p:cNvSpPr/>
          <p:nvPr/>
        </p:nvSpPr>
        <p:spPr>
          <a:xfrm>
            <a:off x="-2" y="0"/>
            <a:ext cx="216003" cy="685800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56" name="직사각형 9"/>
          <p:cNvSpPr/>
          <p:nvPr/>
        </p:nvSpPr>
        <p:spPr>
          <a:xfrm>
            <a:off x="11976000" y="0"/>
            <a:ext cx="216001" cy="685800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57" name="직사각형 10"/>
          <p:cNvSpPr/>
          <p:nvPr/>
        </p:nvSpPr>
        <p:spPr>
          <a:xfrm>
            <a:off x="0" y="-2"/>
            <a:ext cx="12192000" cy="216003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58" name="직사각형 11"/>
          <p:cNvSpPr/>
          <p:nvPr/>
        </p:nvSpPr>
        <p:spPr>
          <a:xfrm>
            <a:off x="0" y="6642000"/>
            <a:ext cx="12192000" cy="216001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3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190783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28244" y="2682240"/>
            <a:ext cx="3600000" cy="417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6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82240"/>
            <a:ext cx="3600000" cy="417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68" name="Rectangle 4"/>
          <p:cNvSpPr/>
          <p:nvPr/>
        </p:nvSpPr>
        <p:spPr>
          <a:xfrm>
            <a:off x="11982026" y="0"/>
            <a:ext cx="212689" cy="685800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369" name="Rectangle 5"/>
          <p:cNvSpPr/>
          <p:nvPr/>
        </p:nvSpPr>
        <p:spPr>
          <a:xfrm>
            <a:off x="11769338" y="0"/>
            <a:ext cx="212689" cy="6858000"/>
          </a:xfrm>
          <a:prstGeom prst="rect">
            <a:avLst/>
          </a:prstGeom>
          <a:solidFill>
            <a:srgbClr val="68D6D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452789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092001" y="0"/>
            <a:ext cx="8100001" cy="396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7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960000"/>
            <a:ext cx="4092001" cy="289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79" name="Rectangle 1"/>
          <p:cNvSpPr/>
          <p:nvPr/>
        </p:nvSpPr>
        <p:spPr>
          <a:xfrm>
            <a:off x="4200000" y="4050000"/>
            <a:ext cx="7992001" cy="280800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900" b="1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135197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76240"/>
            <a:ext cx="12192000" cy="1381761"/>
          </a:xfrm>
          <a:prstGeom prst="rect">
            <a:avLst/>
          </a:prstGeom>
          <a:ln w="12700">
            <a:miter lim="400000"/>
          </a:ln>
        </p:spPr>
      </p:pic>
      <p:sp>
        <p:nvSpPr>
          <p:cNvPr id="238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6840" y="1606800"/>
            <a:ext cx="2592157" cy="20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9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4887" y="3772333"/>
            <a:ext cx="5364001" cy="20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3863" y="1606800"/>
            <a:ext cx="2592157" cy="20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92" name="Rectangle 17"/>
          <p:cNvSpPr/>
          <p:nvPr/>
        </p:nvSpPr>
        <p:spPr>
          <a:xfrm>
            <a:off x="6142356" y="3772334"/>
            <a:ext cx="5333665" cy="529201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393" name="Rectangle 21"/>
          <p:cNvSpPr/>
          <p:nvPr/>
        </p:nvSpPr>
        <p:spPr>
          <a:xfrm>
            <a:off x="684885" y="2362800"/>
            <a:ext cx="5364003" cy="1332001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626130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8133805" y="2826000"/>
            <a:ext cx="3312001" cy="403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02" name="Rectangle 8"/>
          <p:cNvSpPr/>
          <p:nvPr/>
        </p:nvSpPr>
        <p:spPr>
          <a:xfrm>
            <a:off x="8133804" y="1245141"/>
            <a:ext cx="3312003" cy="1440001"/>
          </a:xfrm>
          <a:prstGeom prst="rect">
            <a:avLst/>
          </a:prstGeom>
          <a:solidFill>
            <a:srgbClr val="58CCFE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403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4650650" y="1245141"/>
            <a:ext cx="3312001" cy="403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04" name="Rectangle 10"/>
          <p:cNvSpPr/>
          <p:nvPr/>
        </p:nvSpPr>
        <p:spPr>
          <a:xfrm>
            <a:off x="4650650" y="5418000"/>
            <a:ext cx="3312001" cy="1440000"/>
          </a:xfrm>
          <a:prstGeom prst="rect">
            <a:avLst/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sp>
        <p:nvSpPr>
          <p:cNvPr id="24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287254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625335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그림 개체 틀 3"/>
          <p:cNvSpPr>
            <a:spLocks noGrp="1"/>
          </p:cNvSpPr>
          <p:nvPr>
            <p:ph type="pic" idx="13"/>
          </p:nvPr>
        </p:nvSpPr>
        <p:spPr>
          <a:xfrm>
            <a:off x="5344562" y="130767"/>
            <a:ext cx="6758509" cy="6596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695398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그림 개체 틀 3"/>
          <p:cNvSpPr>
            <a:spLocks noGrp="1"/>
          </p:cNvSpPr>
          <p:nvPr>
            <p:ph type="pic" idx="13"/>
          </p:nvPr>
        </p:nvSpPr>
        <p:spPr>
          <a:xfrm>
            <a:off x="3" y="1"/>
            <a:ext cx="9402579" cy="685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659708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NG se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123478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/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/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/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/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1643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1706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3527" y="123478"/>
            <a:ext cx="11573200" cy="72424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914353">
              <a:lnSpc>
                <a:spcPct val="90000"/>
              </a:lnSpc>
              <a:spcBef>
                <a:spcPts val="933"/>
              </a:spcBef>
              <a:buClrTx/>
              <a:buSzTx/>
              <a:buFontTx/>
              <a:buNone/>
              <a:defRPr sz="5333">
                <a:solidFill>
                  <a:srgbClr val="262626"/>
                </a:solidFill>
              </a:defRPr>
            </a:lvl1pPr>
            <a:lvl2pPr marL="965152" indent="-507975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2pPr>
            <a:lvl3pPr marL="1523923" indent="-60957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3pPr>
            <a:lvl4pPr marL="2074881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4pPr>
            <a:lvl5pPr marL="2532059" indent="-703350" algn="ctr" defTabSz="914353">
              <a:lnSpc>
                <a:spcPct val="90000"/>
              </a:lnSpc>
              <a:spcBef>
                <a:spcPts val="933"/>
              </a:spcBef>
              <a:buClrTx/>
              <a:buSzPct val="100000"/>
              <a:buFontTx/>
              <a:buChar char="•"/>
              <a:defRPr sz="5333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8" name="Rounded Rectangle 2"/>
          <p:cNvSpPr/>
          <p:nvPr/>
        </p:nvSpPr>
        <p:spPr>
          <a:xfrm>
            <a:off x="354010" y="1131589"/>
            <a:ext cx="3560767" cy="5402563"/>
          </a:xfrm>
          <a:prstGeom prst="roundRect">
            <a:avLst>
              <a:gd name="adj" fmla="val 3968"/>
            </a:avLst>
          </a:prstGeom>
          <a:solidFill>
            <a:srgbClr val="006AB8"/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439" name="Rounded Rectangle 3"/>
          <p:cNvSpPr/>
          <p:nvPr/>
        </p:nvSpPr>
        <p:spPr>
          <a:xfrm>
            <a:off x="531932" y="1347500"/>
            <a:ext cx="153869" cy="5015200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sz="1333"/>
          </a:p>
        </p:txBody>
      </p:sp>
      <p:sp>
        <p:nvSpPr>
          <p:cNvPr id="2440" name="Half Frame 4"/>
          <p:cNvSpPr/>
          <p:nvPr/>
        </p:nvSpPr>
        <p:spPr>
          <a:xfrm rot="5400000">
            <a:off x="3057176" y="1276654"/>
            <a:ext cx="685851" cy="685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60959" rIns="60959" anchor="ctr"/>
          <a:lstStyle/>
          <a:p>
            <a:pPr algn="ctr">
              <a:defRPr sz="1000">
                <a:solidFill>
                  <a:srgbClr val="262626"/>
                </a:solidFill>
              </a:defRPr>
            </a:pPr>
            <a:endParaRPr sz="1333"/>
          </a:p>
        </p:txBody>
      </p:sp>
      <p:sp>
        <p:nvSpPr>
          <p:cNvPr id="2441" name="TextBox 57"/>
          <p:cNvSpPr txBox="1"/>
          <p:nvPr/>
        </p:nvSpPr>
        <p:spPr>
          <a:xfrm>
            <a:off x="711704" y="1647536"/>
            <a:ext cx="2232249" cy="50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sz="1333"/>
              <a:t>You can Resize without losing quality</a:t>
            </a:r>
          </a:p>
        </p:txBody>
      </p:sp>
      <p:sp>
        <p:nvSpPr>
          <p:cNvPr id="2442" name="TextBox 58"/>
          <p:cNvSpPr txBox="1"/>
          <p:nvPr/>
        </p:nvSpPr>
        <p:spPr>
          <a:xfrm>
            <a:off x="711704" y="2142949"/>
            <a:ext cx="2232249" cy="70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You can Change Fill Color &amp;</a:t>
            </a:r>
          </a:p>
          <a:p>
            <a:pPr>
              <a:defRPr sz="1000" b="1">
                <a:solidFill>
                  <a:srgbClr val="FFFFFF"/>
                </a:solidFill>
              </a:defRPr>
            </a:pPr>
            <a:r>
              <a:rPr sz="1333"/>
              <a:t>Line Color</a:t>
            </a:r>
          </a:p>
        </p:txBody>
      </p:sp>
      <p:sp>
        <p:nvSpPr>
          <p:cNvPr id="2443" name="TextBox 59"/>
          <p:cNvSpPr txBox="1"/>
          <p:nvPr/>
        </p:nvSpPr>
        <p:spPr>
          <a:xfrm>
            <a:off x="721229" y="5813599"/>
            <a:ext cx="2232000" cy="29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sz="1333"/>
              <a:t>www.allppt.com</a:t>
            </a:r>
          </a:p>
        </p:txBody>
      </p:sp>
      <p:sp>
        <p:nvSpPr>
          <p:cNvPr id="2444" name="TextBox 60"/>
          <p:cNvSpPr txBox="1"/>
          <p:nvPr/>
        </p:nvSpPr>
        <p:spPr>
          <a:xfrm>
            <a:off x="721230" y="4450322"/>
            <a:ext cx="271729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rIns="6095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FREE 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sz="2800"/>
              <a:t>PPT TEMPLATES</a:t>
            </a:r>
          </a:p>
        </p:txBody>
      </p:sp>
      <p:sp>
        <p:nvSpPr>
          <p:cNvPr id="24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648277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bg object 16"/>
          <p:cNvSpPr/>
          <p:nvPr/>
        </p:nvSpPr>
        <p:spPr>
          <a:xfrm>
            <a:off x="0" y="1"/>
            <a:ext cx="12192000" cy="6857519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600"/>
            </a:pPr>
            <a:endParaRPr sz="800"/>
          </a:p>
        </p:txBody>
      </p:sp>
      <p:sp>
        <p:nvSpPr>
          <p:cNvPr id="2453" name="Title Text"/>
          <p:cNvSpPr txBox="1">
            <a:spLocks noGrp="1"/>
          </p:cNvSpPr>
          <p:nvPr>
            <p:ph type="title"/>
          </p:nvPr>
        </p:nvSpPr>
        <p:spPr>
          <a:xfrm>
            <a:off x="914400" y="2125980"/>
            <a:ext cx="10363200" cy="1518365"/>
          </a:xfrm>
          <a:prstGeom prst="rect">
            <a:avLst/>
          </a:prstGeom>
        </p:spPr>
        <p:txBody>
          <a:bodyPr lIns="0" tIns="0" rIns="0" bIns="0"/>
          <a:lstStyle>
            <a:lvl1pPr>
              <a:defRPr sz="9866"/>
            </a:lvl1pPr>
          </a:lstStyle>
          <a:p>
            <a:r>
              <a:t>Title Text</a:t>
            </a:r>
          </a:p>
        </p:txBody>
      </p:sp>
      <p:sp>
        <p:nvSpPr>
          <p:cNvPr id="24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40480"/>
            <a:ext cx="8534400" cy="369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7724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5447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83171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108955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053" y="6377939"/>
            <a:ext cx="293350" cy="28732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540533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bg object 16"/>
          <p:cNvSpPr/>
          <p:nvPr/>
        </p:nvSpPr>
        <p:spPr>
          <a:xfrm>
            <a:off x="0" y="1"/>
            <a:ext cx="12192000" cy="6857519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600"/>
            </a:pPr>
            <a:endParaRPr sz="800"/>
          </a:p>
        </p:txBody>
      </p:sp>
      <p:sp>
        <p:nvSpPr>
          <p:cNvPr id="2463" name="Title Text"/>
          <p:cNvSpPr txBox="1">
            <a:spLocks noGrp="1"/>
          </p:cNvSpPr>
          <p:nvPr>
            <p:ph type="title"/>
          </p:nvPr>
        </p:nvSpPr>
        <p:spPr>
          <a:xfrm>
            <a:off x="1636948" y="3192474"/>
            <a:ext cx="8918104" cy="690617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4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77340"/>
            <a:ext cx="10972800" cy="369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7724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5447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83171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108955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053" y="6377939"/>
            <a:ext cx="293350" cy="28732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435607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bg object 16"/>
          <p:cNvSpPr/>
          <p:nvPr/>
        </p:nvSpPr>
        <p:spPr>
          <a:xfrm>
            <a:off x="0" y="1"/>
            <a:ext cx="12192000" cy="6857519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600"/>
            </a:pPr>
            <a:endParaRPr sz="800"/>
          </a:p>
        </p:txBody>
      </p:sp>
      <p:sp>
        <p:nvSpPr>
          <p:cNvPr id="2473" name="Title Text"/>
          <p:cNvSpPr txBox="1">
            <a:spLocks noGrp="1"/>
          </p:cNvSpPr>
          <p:nvPr>
            <p:ph type="title"/>
          </p:nvPr>
        </p:nvSpPr>
        <p:spPr>
          <a:xfrm>
            <a:off x="1636948" y="3192474"/>
            <a:ext cx="8918104" cy="690617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4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77340"/>
            <a:ext cx="5303521" cy="369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7724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5447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831717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108955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053" y="6377939"/>
            <a:ext cx="293350" cy="28732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269022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bg object 16"/>
          <p:cNvSpPr/>
          <p:nvPr/>
        </p:nvSpPr>
        <p:spPr>
          <a:xfrm>
            <a:off x="0" y="1"/>
            <a:ext cx="12192000" cy="6857519"/>
          </a:xfrm>
          <a:prstGeom prst="rect">
            <a:avLst/>
          </a:prstGeom>
          <a:solidFill>
            <a:srgbClr val="F1F1EF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600"/>
            </a:pPr>
            <a:endParaRPr sz="800"/>
          </a:p>
        </p:txBody>
      </p:sp>
      <p:grpSp>
        <p:nvGrpSpPr>
          <p:cNvPr id="2491" name="bg object 17"/>
          <p:cNvGrpSpPr/>
          <p:nvPr/>
        </p:nvGrpSpPr>
        <p:grpSpPr>
          <a:xfrm>
            <a:off x="1716990" y="5590485"/>
            <a:ext cx="965237" cy="238668"/>
            <a:chOff x="0" y="0"/>
            <a:chExt cx="723927" cy="178999"/>
          </a:xfrm>
        </p:grpSpPr>
        <p:sp>
          <p:nvSpPr>
            <p:cNvPr id="2483" name="Shape"/>
            <p:cNvSpPr/>
            <p:nvPr/>
          </p:nvSpPr>
          <p:spPr>
            <a:xfrm>
              <a:off x="158614" y="2428"/>
              <a:ext cx="199179" cy="17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69" y="0"/>
                  </a:moveTo>
                  <a:lnTo>
                    <a:pt x="7378" y="286"/>
                  </a:lnTo>
                  <a:lnTo>
                    <a:pt x="5365" y="1099"/>
                  </a:lnTo>
                  <a:lnTo>
                    <a:pt x="3588" y="2376"/>
                  </a:lnTo>
                  <a:lnTo>
                    <a:pt x="2105" y="4049"/>
                  </a:lnTo>
                  <a:lnTo>
                    <a:pt x="974" y="6055"/>
                  </a:lnTo>
                  <a:lnTo>
                    <a:pt x="253" y="8327"/>
                  </a:lnTo>
                  <a:lnTo>
                    <a:pt x="0" y="10800"/>
                  </a:lnTo>
                  <a:lnTo>
                    <a:pt x="253" y="13274"/>
                  </a:lnTo>
                  <a:lnTo>
                    <a:pt x="974" y="15546"/>
                  </a:lnTo>
                  <a:lnTo>
                    <a:pt x="2105" y="17551"/>
                  </a:lnTo>
                  <a:lnTo>
                    <a:pt x="3588" y="19225"/>
                  </a:lnTo>
                  <a:lnTo>
                    <a:pt x="5365" y="20501"/>
                  </a:lnTo>
                  <a:lnTo>
                    <a:pt x="7378" y="21314"/>
                  </a:lnTo>
                  <a:lnTo>
                    <a:pt x="9569" y="21600"/>
                  </a:lnTo>
                  <a:lnTo>
                    <a:pt x="11761" y="21314"/>
                  </a:lnTo>
                  <a:lnTo>
                    <a:pt x="13774" y="20501"/>
                  </a:lnTo>
                  <a:lnTo>
                    <a:pt x="15551" y="19225"/>
                  </a:lnTo>
                  <a:lnTo>
                    <a:pt x="16172" y="18524"/>
                  </a:lnTo>
                  <a:lnTo>
                    <a:pt x="9569" y="18524"/>
                  </a:lnTo>
                  <a:lnTo>
                    <a:pt x="7350" y="18103"/>
                  </a:lnTo>
                  <a:lnTo>
                    <a:pt x="5440" y="16935"/>
                  </a:lnTo>
                  <a:lnTo>
                    <a:pt x="3959" y="15164"/>
                  </a:lnTo>
                  <a:lnTo>
                    <a:pt x="3026" y="12934"/>
                  </a:lnTo>
                  <a:lnTo>
                    <a:pt x="8931" y="9602"/>
                  </a:lnTo>
                  <a:lnTo>
                    <a:pt x="2834" y="9602"/>
                  </a:lnTo>
                  <a:lnTo>
                    <a:pt x="3624" y="7027"/>
                  </a:lnTo>
                  <a:lnTo>
                    <a:pt x="5116" y="4957"/>
                  </a:lnTo>
                  <a:lnTo>
                    <a:pt x="7151" y="3578"/>
                  </a:lnTo>
                  <a:lnTo>
                    <a:pt x="9569" y="3077"/>
                  </a:lnTo>
                  <a:lnTo>
                    <a:pt x="20498" y="3077"/>
                  </a:lnTo>
                  <a:lnTo>
                    <a:pt x="21600" y="2455"/>
                  </a:lnTo>
                  <a:lnTo>
                    <a:pt x="21589" y="2431"/>
                  </a:lnTo>
                  <a:lnTo>
                    <a:pt x="15543" y="2431"/>
                  </a:lnTo>
                  <a:lnTo>
                    <a:pt x="14236" y="1420"/>
                  </a:lnTo>
                  <a:lnTo>
                    <a:pt x="12792" y="654"/>
                  </a:lnTo>
                  <a:lnTo>
                    <a:pt x="11230" y="169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4" name="Triangle"/>
            <p:cNvSpPr/>
            <p:nvPr/>
          </p:nvSpPr>
          <p:spPr>
            <a:xfrm>
              <a:off x="301942" y="0"/>
              <a:ext cx="55753" cy="2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2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5" name="Shape"/>
            <p:cNvSpPr/>
            <p:nvPr/>
          </p:nvSpPr>
          <p:spPr>
            <a:xfrm>
              <a:off x="589230" y="1923"/>
              <a:ext cx="60667" cy="17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46" y="21600"/>
                  </a:lnTo>
                  <a:lnTo>
                    <a:pt x="8946" y="12621"/>
                  </a:lnTo>
                  <a:lnTo>
                    <a:pt x="21600" y="12621"/>
                  </a:lnTo>
                  <a:lnTo>
                    <a:pt x="16358" y="10825"/>
                  </a:lnTo>
                  <a:lnTo>
                    <a:pt x="21600" y="9029"/>
                  </a:lnTo>
                  <a:lnTo>
                    <a:pt x="8946" y="9029"/>
                  </a:lnTo>
                  <a:lnTo>
                    <a:pt x="89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6" name="Shape"/>
            <p:cNvSpPr/>
            <p:nvPr/>
          </p:nvSpPr>
          <p:spPr>
            <a:xfrm>
              <a:off x="614357" y="105386"/>
              <a:ext cx="109157" cy="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32" y="0"/>
                  </a:moveTo>
                  <a:lnTo>
                    <a:pt x="0" y="0"/>
                  </a:lnTo>
                  <a:lnTo>
                    <a:pt x="14569" y="21600"/>
                  </a:lnTo>
                  <a:lnTo>
                    <a:pt x="21600" y="21600"/>
                  </a:lnTo>
                  <a:lnTo>
                    <a:pt x="703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7" name="Shape"/>
            <p:cNvSpPr/>
            <p:nvPr/>
          </p:nvSpPr>
          <p:spPr>
            <a:xfrm>
              <a:off x="614357" y="1928"/>
              <a:ext cx="109571" cy="7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92" y="0"/>
                  </a:lnTo>
                  <a:lnTo>
                    <a:pt x="0" y="21600"/>
                  </a:lnTo>
                  <a:lnTo>
                    <a:pt x="70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8" name="Shape"/>
            <p:cNvSpPr/>
            <p:nvPr/>
          </p:nvSpPr>
          <p:spPr>
            <a:xfrm>
              <a:off x="423104" y="1923"/>
              <a:ext cx="99866" cy="17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3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34"/>
                  </a:lnTo>
                  <a:lnTo>
                    <a:pt x="5435" y="18534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89" name="Shape"/>
            <p:cNvSpPr/>
            <p:nvPr/>
          </p:nvSpPr>
          <p:spPr>
            <a:xfrm>
              <a:off x="0" y="1923"/>
              <a:ext cx="99865" cy="17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5435" y="21600"/>
                  </a:lnTo>
                  <a:lnTo>
                    <a:pt x="5435" y="12357"/>
                  </a:lnTo>
                  <a:lnTo>
                    <a:pt x="18272" y="12357"/>
                  </a:lnTo>
                  <a:lnTo>
                    <a:pt x="18272" y="9293"/>
                  </a:lnTo>
                  <a:lnTo>
                    <a:pt x="5435" y="9293"/>
                  </a:lnTo>
                  <a:lnTo>
                    <a:pt x="5435" y="3066"/>
                  </a:lnTo>
                  <a:lnTo>
                    <a:pt x="21600" y="30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  <p:sp>
          <p:nvSpPr>
            <p:cNvPr id="2490" name="Shape"/>
            <p:cNvSpPr/>
            <p:nvPr/>
          </p:nvSpPr>
          <p:spPr>
            <a:xfrm>
              <a:off x="184746" y="27567"/>
              <a:ext cx="162881" cy="12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3" y="4327"/>
                  </a:moveTo>
                  <a:lnTo>
                    <a:pt x="14894" y="4327"/>
                  </a:lnTo>
                  <a:lnTo>
                    <a:pt x="15609" y="5759"/>
                  </a:lnTo>
                  <a:lnTo>
                    <a:pt x="16147" y="7328"/>
                  </a:lnTo>
                  <a:lnTo>
                    <a:pt x="16487" y="9014"/>
                  </a:lnTo>
                  <a:lnTo>
                    <a:pt x="16606" y="10800"/>
                  </a:lnTo>
                  <a:lnTo>
                    <a:pt x="16179" y="14210"/>
                  </a:lnTo>
                  <a:lnTo>
                    <a:pt x="14989" y="17174"/>
                  </a:lnTo>
                  <a:lnTo>
                    <a:pt x="13176" y="19513"/>
                  </a:lnTo>
                  <a:lnTo>
                    <a:pt x="10879" y="21048"/>
                  </a:lnTo>
                  <a:lnTo>
                    <a:pt x="8236" y="21600"/>
                  </a:lnTo>
                  <a:lnTo>
                    <a:pt x="16311" y="21600"/>
                  </a:lnTo>
                  <a:lnTo>
                    <a:pt x="17364" y="20240"/>
                  </a:lnTo>
                  <a:lnTo>
                    <a:pt x="18747" y="17436"/>
                  </a:lnTo>
                  <a:lnTo>
                    <a:pt x="19628" y="14259"/>
                  </a:lnTo>
                  <a:lnTo>
                    <a:pt x="19938" y="10800"/>
                  </a:lnTo>
                  <a:lnTo>
                    <a:pt x="19803" y="8503"/>
                  </a:lnTo>
                  <a:lnTo>
                    <a:pt x="19411" y="6314"/>
                  </a:lnTo>
                  <a:lnTo>
                    <a:pt x="18803" y="4327"/>
                  </a:lnTo>
                  <a:close/>
                  <a:moveTo>
                    <a:pt x="21600" y="0"/>
                  </a:moveTo>
                  <a:lnTo>
                    <a:pt x="8236" y="0"/>
                  </a:lnTo>
                  <a:lnTo>
                    <a:pt x="9277" y="90"/>
                  </a:lnTo>
                  <a:lnTo>
                    <a:pt x="10275" y="348"/>
                  </a:lnTo>
                  <a:lnTo>
                    <a:pt x="11228" y="757"/>
                  </a:lnTo>
                  <a:lnTo>
                    <a:pt x="12131" y="1298"/>
                  </a:lnTo>
                  <a:lnTo>
                    <a:pt x="0" y="9125"/>
                  </a:lnTo>
                  <a:lnTo>
                    <a:pt x="7456" y="9125"/>
                  </a:lnTo>
                  <a:lnTo>
                    <a:pt x="14894" y="4327"/>
                  </a:lnTo>
                  <a:lnTo>
                    <a:pt x="18803" y="4327"/>
                  </a:lnTo>
                  <a:lnTo>
                    <a:pt x="18783" y="4259"/>
                  </a:lnTo>
                  <a:lnTo>
                    <a:pt x="17937" y="2363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600"/>
              </a:pPr>
              <a:endParaRPr sz="800"/>
            </a:p>
          </p:txBody>
        </p:sp>
      </p:grpSp>
      <p:sp>
        <p:nvSpPr>
          <p:cNvPr id="2492" name="Title Text"/>
          <p:cNvSpPr txBox="1">
            <a:spLocks noGrp="1"/>
          </p:cNvSpPr>
          <p:nvPr>
            <p:ph type="title"/>
          </p:nvPr>
        </p:nvSpPr>
        <p:spPr>
          <a:xfrm>
            <a:off x="1636948" y="3192474"/>
            <a:ext cx="8918104" cy="690617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4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053" y="6377939"/>
            <a:ext cx="293350" cy="28732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10082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bg object 16"/>
          <p:cNvSpPr/>
          <p:nvPr/>
        </p:nvSpPr>
        <p:spPr>
          <a:xfrm>
            <a:off x="0" y="1"/>
            <a:ext cx="12192000" cy="6857519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600"/>
            </a:pPr>
            <a:endParaRPr sz="800"/>
          </a:p>
        </p:txBody>
      </p:sp>
      <p:sp>
        <p:nvSpPr>
          <p:cNvPr id="25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053" y="6377939"/>
            <a:ext cx="293350" cy="28732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67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27010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32258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874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1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791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2548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4217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60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31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9159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6686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638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1379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1865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0506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3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13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96272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256496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636600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2800434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4266242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463264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073849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2329065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982623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356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6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53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5905" y="4585385"/>
            <a:ext cx="10515600" cy="1325563"/>
          </a:xfrm>
        </p:spPr>
        <p:txBody>
          <a:bodyPr>
            <a:noAutofit/>
          </a:bodyPr>
          <a:lstStyle>
            <a:lvl1pPr algn="ctr">
              <a:defRPr sz="8800" b="0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lt-LT" dirty="0" smtClean="0"/>
              <a:t>Skyriaus pavadinimas</a:t>
            </a:r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49" y="5441429"/>
            <a:ext cx="1545339" cy="1176531"/>
          </a:xfrm>
          <a:prstGeom prst="rect">
            <a:avLst/>
          </a:prstGeom>
        </p:spPr>
      </p:pic>
      <p:cxnSp>
        <p:nvCxnSpPr>
          <p:cNvPr id="8" name="Straight Connector 9"/>
          <p:cNvCxnSpPr/>
          <p:nvPr userDrawn="1"/>
        </p:nvCxnSpPr>
        <p:spPr>
          <a:xfrm flipV="1">
            <a:off x="0" y="6677093"/>
            <a:ext cx="12192000" cy="14884"/>
          </a:xfrm>
          <a:prstGeom prst="line">
            <a:avLst/>
          </a:prstGeom>
          <a:ln w="38100" cap="rnd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veikslėlio vietos rezervavimo ženklas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523"/>
            <a:ext cx="12192000" cy="3635375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aseline="0"/>
            </a:lvl1pPr>
          </a:lstStyle>
          <a:p>
            <a:pPr algn="ctr"/>
            <a:r>
              <a:rPr lang="lt-LT" sz="3600" baseline="0" dirty="0" smtClean="0"/>
              <a:t>Šioje vietoje turi būti Jūsų pasirinkta fotografija ar paveikslas (bet geriau fotografija), kurios aukštis – 10 cm (gali svyruoti 0,2-0,3 cm). Ilgis – per visą ekraną.</a:t>
            </a:r>
            <a:endParaRPr lang="lt-LT" sz="3600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35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9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9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9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407090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257941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3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91" indent="-171446">
              <a:defRPr sz="1400">
                <a:solidFill>
                  <a:srgbClr val="FFFFFF"/>
                </a:solidFill>
              </a:defRPr>
            </a:lvl3pPr>
            <a:lvl4pPr marL="514338" indent="-171446">
              <a:defRPr sz="1400">
                <a:solidFill>
                  <a:srgbClr val="FFFFFF"/>
                </a:solidFill>
              </a:defRPr>
            </a:lvl4pPr>
            <a:lvl5pPr marL="742932" indent="-228594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400"/>
            </a:lvl2pPr>
            <a:lvl3pPr marL="342891" indent="-171446">
              <a:defRPr sz="1400"/>
            </a:lvl3pPr>
            <a:lvl4pPr marL="514338" indent="-171446">
              <a:defRPr sz="1400"/>
            </a:lvl4pPr>
            <a:lvl5pPr>
              <a:defRPr sz="14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2E297E4-E231-B344-BDEA-DD5060B1DA7A}" type="datetimeFigureOut">
              <a:rPr lang="en-US" smtClean="0">
                <a:solidFill>
                  <a:srgbClr val="2B2B2D"/>
                </a:solidFill>
              </a:rPr>
              <a:pPr/>
              <a:t>12/10/2021</a:t>
            </a:fld>
            <a:endParaRPr lang="en-US">
              <a:solidFill>
                <a:srgbClr val="2B2B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B2B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A36655-5A23-CF47-B4F9-E85DB36DE8CF}" type="slidenum">
              <a:rPr lang="en-US" smtClean="0">
                <a:solidFill>
                  <a:srgbClr val="2B2B2D"/>
                </a:solidFill>
              </a:rPr>
              <a:pPr/>
              <a:t>‹#›</a:t>
            </a:fld>
            <a:endParaRPr lang="en-US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5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39" y="365127"/>
            <a:ext cx="10515600" cy="1000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23CCD-8769-4DAF-AFD4-21B3E7CFD364}" type="datetimeFigureOut">
              <a:rPr lang="en-US" smtClean="0">
                <a:solidFill>
                  <a:srgbClr val="2B2B2D"/>
                </a:solidFill>
              </a:rPr>
              <a:pPr/>
              <a:t>12/10/2021</a:t>
            </a:fld>
            <a:endParaRPr lang="en-US">
              <a:solidFill>
                <a:srgbClr val="2B2B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B2B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01570A-8480-497D-96D4-D725A6D7C6AA}" type="slidenum">
              <a:rPr lang="en-US" smtClean="0">
                <a:solidFill>
                  <a:srgbClr val="2B2B2D"/>
                </a:solidFill>
              </a:rPr>
              <a:pPr/>
              <a:t>‹#›</a:t>
            </a:fld>
            <a:endParaRPr lang="en-US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40" y="365126"/>
            <a:ext cx="10515600" cy="100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7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/>
          <a:lstStyle/>
          <a:p>
            <a:fld id="{EA01570A-8480-497D-96D4-D725A6D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F67475-91F9-4AE5-824C-0E90A91BF0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D450FB-5BD3-4F74-8F8D-450D51110145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16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3999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49741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867"/>
            </a:lvl1pPr>
            <a:lvl2pPr marL="1286901" indent="-474121">
              <a:buSzPts val="1400"/>
              <a:defRPr sz="1867"/>
            </a:lvl2pPr>
            <a:lvl3pPr marL="1896486" indent="-474121">
              <a:buSzPts val="1400"/>
              <a:defRPr sz="1867"/>
            </a:lvl3pPr>
            <a:lvl4pPr marL="2506071" indent="-474121">
              <a:buSzPts val="1400"/>
              <a:defRPr sz="1867"/>
            </a:lvl4pPr>
            <a:lvl5pPr marL="3115655" indent="-474121">
              <a:buSzPts val="1400"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64431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400"/>
            </a:lvl1pPr>
          </a:lstStyle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83904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1" cy="1007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201"/>
          </a:xfrm>
          <a:prstGeom prst="rect">
            <a:avLst/>
          </a:prstGeom>
        </p:spPr>
        <p:txBody>
          <a:bodyPr/>
          <a:lstStyle>
            <a:lvl1pPr indent="-406390">
              <a:buSzPts val="1200"/>
              <a:defRPr sz="1600"/>
            </a:lvl1pPr>
            <a:lvl2pPr marL="1219170" indent="-406390">
              <a:buSzPts val="1200"/>
              <a:defRPr sz="1600"/>
            </a:lvl2pPr>
            <a:lvl3pPr marL="1828754" indent="-406390">
              <a:buSzPts val="1200"/>
              <a:defRPr sz="1600"/>
            </a:lvl3pPr>
            <a:lvl4pPr marL="2438339" indent="-406390">
              <a:buSzPts val="1200"/>
              <a:defRPr sz="1600"/>
            </a:lvl4pPr>
            <a:lvl5pPr marL="3047924" indent="-406390">
              <a:buSzPts val="12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16743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1" cy="5454401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10035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36;p9"/>
          <p:cNvSpPr/>
          <p:nvPr/>
        </p:nvSpPr>
        <p:spPr>
          <a:xfrm>
            <a:off x="6096000" y="-166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4"/>
            <a:ext cx="5393600" cy="164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6586000" y="965432"/>
            <a:ext cx="5116000" cy="49268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75772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5640768"/>
            <a:ext cx="7998403" cy="806801"/>
          </a:xfrm>
          <a:prstGeom prst="rect">
            <a:avLst/>
          </a:prstGeom>
        </p:spPr>
        <p:txBody>
          <a:bodyPr anchor="ctr"/>
          <a:lstStyle>
            <a:lvl1pPr marL="304792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62746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15599" y="1474833"/>
            <a:ext cx="11360803" cy="2618000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4202967"/>
            <a:ext cx="11360803" cy="17344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02479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1459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3997255"/>
      </p:ext>
    </p:extLst>
  </p:cSld>
  <p:clrMapOvr>
    <a:masterClrMapping/>
  </p:clrMapOvr>
  <p:transition spd="slow"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42803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42803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03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2358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579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579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46957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1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1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1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98303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20761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1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69838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0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37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37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29633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914400" y="279966"/>
            <a:ext cx="10363200" cy="817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887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92059"/>
            <a:ext cx="3328416" cy="1071064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5149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560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871" indent="-311654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92059"/>
            <a:ext cx="3328416" cy="1071064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92059"/>
            <a:ext cx="3328416" cy="1071064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09467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914400" y="279966"/>
            <a:ext cx="10363200" cy="817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887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99829"/>
            <a:ext cx="5084064" cy="763287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5149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560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871" indent="-311654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99829"/>
            <a:ext cx="5084064" cy="763287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8524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914400" y="279966"/>
            <a:ext cx="10363200" cy="817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887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3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3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3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3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70015"/>
            <a:ext cx="2441448" cy="1071064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5149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560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871" indent="-311654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70015"/>
            <a:ext cx="2441447" cy="1071064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70015"/>
            <a:ext cx="2441448" cy="1071064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70015"/>
            <a:ext cx="2441448" cy="1071064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8870">
              <a:lnSpc>
                <a:spcPct val="86000"/>
              </a:lnSpc>
              <a:buClrTx/>
              <a:buSzTx/>
              <a:buFontTx/>
              <a:buNone/>
              <a:defRPr sz="14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175">
              <a:lnSpc>
                <a:spcPct val="86000"/>
              </a:lnSpc>
              <a:buClrTx/>
              <a:buSzTx/>
              <a:buFontTx/>
              <a:buNone/>
              <a:defRPr sz="14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65923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914400" y="279966"/>
            <a:ext cx="10363200" cy="817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887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3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3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3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70015"/>
            <a:ext cx="3328416" cy="1071064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5149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560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871" indent="-311654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70015"/>
            <a:ext cx="3328416" cy="1071064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70015"/>
            <a:ext cx="3328416" cy="1071064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72847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914400" y="279966"/>
            <a:ext cx="10363200" cy="817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887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3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3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77783"/>
            <a:ext cx="5084064" cy="763287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5149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560" indent="-233741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871" indent="-311654" defTabSz="121887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77783"/>
            <a:ext cx="5084064" cy="763287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68567" tIns="68567" rIns="68567" bIns="68567" anchor="b"/>
          <a:lstStyle>
            <a:lvl1pPr marL="0" indent="0" defTabSz="121887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17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4536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704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13047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>
            <a:spLocks noGrp="1"/>
          </p:cNvSpPr>
          <p:nvPr>
            <p:ph type="title"/>
          </p:nvPr>
        </p:nvSpPr>
        <p:spPr>
          <a:xfrm>
            <a:off x="415599" y="2867800"/>
            <a:ext cx="11360803" cy="11224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14540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867"/>
            </a:lvl1pPr>
            <a:lvl2pPr marL="1286901" indent="-474121">
              <a:buSzPts val="1400"/>
              <a:defRPr sz="1867"/>
            </a:lvl2pPr>
            <a:lvl3pPr marL="1896486" indent="-474121">
              <a:buSzPts val="1400"/>
              <a:defRPr sz="1867"/>
            </a:lvl3pPr>
            <a:lvl4pPr marL="2506071" indent="-474121">
              <a:buSzPts val="1400"/>
              <a:defRPr sz="1867"/>
            </a:lvl4pPr>
            <a:lvl5pPr marL="3115655" indent="-474121">
              <a:buSzPts val="1400"/>
              <a:defRPr sz="18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Google Shape;64;p59"/>
          <p:cNvSpPr txBox="1">
            <a:spLocks noGrp="1"/>
          </p:cNvSpPr>
          <p:nvPr>
            <p:ph type="body" sz="half" idx="13"/>
          </p:nvPr>
        </p:nvSpPr>
        <p:spPr>
          <a:xfrm>
            <a:off x="6443199" y="1536633"/>
            <a:ext cx="5333203" cy="4555200"/>
          </a:xfrm>
          <a:prstGeom prst="rect">
            <a:avLst/>
          </a:prstGeom>
        </p:spPr>
        <p:txBody>
          <a:bodyPr/>
          <a:lstStyle>
            <a:lvl1pPr indent="-423323">
              <a:buSzPts val="1400"/>
              <a:defRPr sz="1400"/>
            </a:lvl1pPr>
          </a:lstStyle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71328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4642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1" cy="1007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201"/>
          </a:xfrm>
          <a:prstGeom prst="rect">
            <a:avLst/>
          </a:prstGeom>
        </p:spPr>
        <p:txBody>
          <a:bodyPr/>
          <a:lstStyle>
            <a:lvl1pPr indent="-406390">
              <a:buSzPts val="1200"/>
              <a:defRPr sz="1600"/>
            </a:lvl1pPr>
            <a:lvl2pPr marL="1219170" indent="-406390">
              <a:buSzPts val="1200"/>
              <a:defRPr sz="1600"/>
            </a:lvl2pPr>
            <a:lvl3pPr marL="1828754" indent="-406390">
              <a:buSzPts val="1200"/>
              <a:defRPr sz="1600"/>
            </a:lvl3pPr>
            <a:lvl4pPr marL="2438339" indent="-406390">
              <a:buSzPts val="1200"/>
              <a:defRPr sz="1600"/>
            </a:lvl4pPr>
            <a:lvl5pPr marL="3047924" indent="-406390">
              <a:buSzPts val="12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0181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1" cy="5454401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74652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77;p63"/>
          <p:cNvSpPr/>
          <p:nvPr/>
        </p:nvSpPr>
        <p:spPr>
          <a:xfrm>
            <a:off x="6096000" y="-166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6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4"/>
            <a:ext cx="5393600" cy="1646801"/>
          </a:xfrm>
          <a:prstGeom prst="rect">
            <a:avLst/>
          </a:prstGeom>
        </p:spPr>
        <p:txBody>
          <a:bodyPr/>
          <a:lstStyle>
            <a:lvl1pPr marL="457189" indent="-304792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457189" indent="338658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457189" indent="948243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457189" indent="1557828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457189" indent="2167412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Google Shape;80;p63"/>
          <p:cNvSpPr txBox="1">
            <a:spLocks noGrp="1"/>
          </p:cNvSpPr>
          <p:nvPr>
            <p:ph type="body" sz="half" idx="13"/>
          </p:nvPr>
        </p:nvSpPr>
        <p:spPr>
          <a:xfrm>
            <a:off x="6586000" y="965432"/>
            <a:ext cx="5116000" cy="49268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22343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99" y="5640768"/>
            <a:ext cx="7998403" cy="806801"/>
          </a:xfrm>
          <a:prstGeom prst="rect">
            <a:avLst/>
          </a:prstGeom>
        </p:spPr>
        <p:txBody>
          <a:bodyPr anchor="ctr"/>
          <a:lstStyle>
            <a:lvl1pPr marL="304792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83091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415599" y="1474833"/>
            <a:ext cx="11360803" cy="2618000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4202967"/>
            <a:ext cx="11360803" cy="17344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05752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705906" y="4585385"/>
            <a:ext cx="10515601" cy="132556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8800" spc="-53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309" name="Paveikslėlis 5" descr="Paveikslėlis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0350" y="5441429"/>
            <a:ext cx="1545340" cy="117653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traight Connector 9"/>
          <p:cNvSpPr/>
          <p:nvPr/>
        </p:nvSpPr>
        <p:spPr>
          <a:xfrm flipV="1">
            <a:off x="1" y="6677092"/>
            <a:ext cx="12192001" cy="14885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txBody>
          <a:bodyPr lIns="60959" rIns="60959"/>
          <a:lstStyle/>
          <a:p>
            <a:endParaRPr sz="2400"/>
          </a:p>
        </p:txBody>
      </p:sp>
      <p:sp>
        <p:nvSpPr>
          <p:cNvPr id="311" name="Paveikslėlio vietos rezervavimo ženklas 11"/>
          <p:cNvSpPr>
            <a:spLocks noGrp="1"/>
          </p:cNvSpPr>
          <p:nvPr>
            <p:ph type="pic" idx="13"/>
          </p:nvPr>
        </p:nvSpPr>
        <p:spPr>
          <a:xfrm>
            <a:off x="0" y="-9524"/>
            <a:ext cx="12192000" cy="3635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752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lIns="121901" tIns="60950" rIns="121901" bIns="60950"/>
          <a:lstStyle/>
          <a:p>
            <a:pPr defTabSz="914264"/>
            <a:fld id="{FDBBDC09-F62C-42F8-AABD-A7A6F7278FF5}" type="datetime1">
              <a:rPr lang="lt-LT" sz="1900" smtClean="0">
                <a:solidFill>
                  <a:srgbClr val="2B2B2D"/>
                </a:solidFill>
              </a:rPr>
              <a:pPr defTabSz="914264"/>
              <a:t>2021-12-10</a:t>
            </a:fld>
            <a:endParaRPr lang="lt-LT" sz="1900" dirty="0">
              <a:solidFill>
                <a:srgbClr val="2B2B2D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lIns="121901" tIns="60950" rIns="121901" bIns="60950"/>
          <a:lstStyle/>
          <a:p>
            <a:pPr defTabSz="914264"/>
            <a:endParaRPr lang="lt-LT" sz="1900" dirty="0">
              <a:solidFill>
                <a:srgbClr val="2B2B2D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lIns="121901" tIns="60950" rIns="121901" bIns="60950"/>
          <a:lstStyle/>
          <a:p>
            <a:pPr defTabSz="914264"/>
            <a:fld id="{DBF5869B-890C-4400-B9DD-94AF8DECBB5F}" type="slidenum">
              <a:rPr lang="lt-LT" sz="1900" smtClean="0">
                <a:solidFill>
                  <a:srgbClr val="2B2B2D"/>
                </a:solidFill>
              </a:rPr>
              <a:pPr defTabSz="914264"/>
              <a:t>‹#›</a:t>
            </a:fld>
            <a:endParaRPr lang="lt-LT" sz="1900" dirty="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1"/>
            <a:ext cx="3328416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42803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4542803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4542803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047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4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914400" y="1397001"/>
            <a:ext cx="5085589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5" name="Picture Placeholder 3"/>
          <p:cNvSpPr>
            <a:spLocks noGrp="1"/>
          </p:cNvSpPr>
          <p:nvPr>
            <p:ph type="pic" sz="half" idx="14"/>
          </p:nvPr>
        </p:nvSpPr>
        <p:spPr>
          <a:xfrm>
            <a:off x="6192013" y="1397001"/>
            <a:ext cx="5085591" cy="4266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850579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4850579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97715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560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976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839200" y="1397000"/>
            <a:ext cx="2438400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2441448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554985" y="2920761"/>
            <a:ext cx="2441447" cy="1120308"/>
          </a:xfrm>
          <a:prstGeom prst="rect">
            <a:avLst/>
          </a:prstGeom>
          <a:solidFill>
            <a:srgbClr val="8EB240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5568" y="2920761"/>
            <a:ext cx="2441448" cy="1120308"/>
          </a:xfrm>
          <a:prstGeom prst="rect">
            <a:avLst/>
          </a:prstGeom>
          <a:solidFill>
            <a:srgbClr val="37896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836152" y="2920761"/>
            <a:ext cx="2441448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27294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1792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949184" y="1397000"/>
            <a:ext cx="3328416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920761"/>
            <a:ext cx="3328416" cy="1120308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31792" y="2920761"/>
            <a:ext cx="3328416" cy="1120308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949184" y="2920761"/>
            <a:ext cx="3328416" cy="1120308"/>
          </a:xfrm>
          <a:prstGeom prst="rect">
            <a:avLst/>
          </a:prstGeom>
          <a:solidFill>
            <a:srgbClr val="1C5686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91163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" y="1397000"/>
            <a:ext cx="5085589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92013" y="1397000"/>
            <a:ext cx="5085591" cy="26440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228537"/>
            <a:ext cx="5084064" cy="812532"/>
          </a:xfrm>
          <a:prstGeom prst="rect">
            <a:avLst/>
          </a:prstGeom>
          <a:solidFill>
            <a:srgbClr val="CAD82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8613" indent="-257168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•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0061" indent="-257170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–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7228" indent="-342891" defTabSz="1219140">
              <a:lnSpc>
                <a:spcPct val="100000"/>
              </a:lnSpc>
              <a:spcBef>
                <a:spcPts val="400"/>
              </a:spcBef>
              <a:buClrTx/>
              <a:buSzPct val="100000"/>
              <a:buFontTx/>
              <a:buChar char="»"/>
              <a:defRPr sz="2000" spc="-1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3536" y="3228537"/>
            <a:ext cx="5084064" cy="812532"/>
          </a:xfrm>
          <a:prstGeom prst="rect">
            <a:avLst/>
          </a:prstGeom>
          <a:solidFill>
            <a:srgbClr val="649E4A">
              <a:alpha val="80000"/>
            </a:srgbClr>
          </a:solidFill>
        </p:spPr>
        <p:txBody>
          <a:bodyPr lIns="91439" tIns="91439" rIns="91439" bIns="91439" anchor="b"/>
          <a:lstStyle>
            <a:lvl1pPr marL="0" indent="0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defTabSz="914378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500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363988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85681" cy="379654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867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482987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3410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8520" indent="-249931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06932" indent="-247638" algn="ctr" defTabSz="1219140">
              <a:lnSpc>
                <a:spcPct val="86000"/>
              </a:lnSpc>
              <a:buClrTx/>
              <a:buSzPct val="100000"/>
              <a:buFontTx/>
              <a:buChar char="•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5521" indent="-247638" algn="ctr" defTabSz="1219140">
              <a:lnSpc>
                <a:spcPct val="86000"/>
              </a:lnSpc>
              <a:buClrTx/>
              <a:buSzPct val="100000"/>
              <a:buFontTx/>
              <a:buChar char="–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64110" indent="-247638" algn="ctr" defTabSz="1219140">
              <a:lnSpc>
                <a:spcPct val="86000"/>
              </a:lnSpc>
              <a:buClrTx/>
              <a:buSzPct val="100000"/>
              <a:buFontTx/>
              <a:buChar char="»"/>
              <a:defRPr sz="1733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4957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Text"/>
          <p:cNvSpPr txBox="1">
            <a:spLocks noGrp="1"/>
          </p:cNvSpPr>
          <p:nvPr>
            <p:ph type="title"/>
          </p:nvPr>
        </p:nvSpPr>
        <p:spPr>
          <a:xfrm>
            <a:off x="914400" y="2130427"/>
            <a:ext cx="10363200" cy="1470027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36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60957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219140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82870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2438278" algn="ctr" defTabSz="121914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 spc="-13">
                <a:solidFill>
                  <a:srgbClr val="8B8B8C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42697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le Text"/>
          <p:cNvSpPr txBox="1">
            <a:spLocks noGrp="1"/>
          </p:cNvSpPr>
          <p:nvPr>
            <p:ph type="title"/>
          </p:nvPr>
        </p:nvSpPr>
        <p:spPr>
          <a:xfrm>
            <a:off x="914400" y="279961"/>
            <a:ext cx="10363200" cy="81756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219140">
              <a:lnSpc>
                <a:spcPct val="86000"/>
              </a:lnSpc>
              <a:defRPr sz="2800" spc="-5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2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452421"/>
            <a:ext cx="10363200" cy="4627564"/>
          </a:xfrm>
          <a:prstGeom prst="rect">
            <a:avLst/>
          </a:prstGeom>
        </p:spPr>
        <p:txBody>
          <a:bodyPr lIns="0" tIns="0" rIns="0" bIns="0"/>
          <a:lstStyle>
            <a:lvl1pPr marL="228589" indent="-228589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971" indent="-288382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5029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•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73618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–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2207" indent="-285736" defTabSz="1219140">
              <a:lnSpc>
                <a:spcPct val="100000"/>
              </a:lnSpc>
              <a:spcBef>
                <a:spcPts val="1200"/>
              </a:spcBef>
              <a:buClr>
                <a:srgbClr val="CAD82A"/>
              </a:buClr>
              <a:buSzPct val="100000"/>
              <a:buChar char="»"/>
              <a:defRPr sz="2000" spc="-13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933450"/>
            <a:ext cx="10363200" cy="40640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1219140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cs typeface="Calibri"/>
                <a:sym typeface="Calibri"/>
              </a:defRPr>
            </a:lvl1pPr>
          </a:lstStyle>
          <a:p>
            <a:pPr marL="0" indent="0" algn="ctr" defTabSz="914378">
              <a:lnSpc>
                <a:spcPct val="86000"/>
              </a:lnSpc>
              <a:buClrTx/>
              <a:buSzTx/>
              <a:buFontTx/>
              <a:buNone/>
              <a:defRPr sz="1300" spc="-100">
                <a:solidFill>
                  <a:srgbClr val="2B2B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2973" y="6161473"/>
            <a:ext cx="394627" cy="38975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5967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102.xml"/><Relationship Id="rId63" Type="http://schemas.openxmlformats.org/officeDocument/2006/relationships/slideLayout" Target="../slideLayouts/slideLayout123.xml"/><Relationship Id="rId84" Type="http://schemas.openxmlformats.org/officeDocument/2006/relationships/slideLayout" Target="../slideLayouts/slideLayout144.xml"/><Relationship Id="rId138" Type="http://schemas.openxmlformats.org/officeDocument/2006/relationships/slideLayout" Target="../slideLayouts/slideLayout198.xml"/><Relationship Id="rId159" Type="http://schemas.openxmlformats.org/officeDocument/2006/relationships/slideLayout" Target="../slideLayouts/slideLayout219.xml"/><Relationship Id="rId170" Type="http://schemas.openxmlformats.org/officeDocument/2006/relationships/slideLayout" Target="../slideLayouts/slideLayout230.xml"/><Relationship Id="rId191" Type="http://schemas.openxmlformats.org/officeDocument/2006/relationships/slideLayout" Target="../slideLayouts/slideLayout251.xml"/><Relationship Id="rId205" Type="http://schemas.openxmlformats.org/officeDocument/2006/relationships/slideLayout" Target="../slideLayouts/slideLayout265.xml"/><Relationship Id="rId107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92.xml"/><Relationship Id="rId53" Type="http://schemas.openxmlformats.org/officeDocument/2006/relationships/slideLayout" Target="../slideLayouts/slideLayout113.xml"/><Relationship Id="rId74" Type="http://schemas.openxmlformats.org/officeDocument/2006/relationships/slideLayout" Target="../slideLayouts/slideLayout134.xml"/><Relationship Id="rId128" Type="http://schemas.openxmlformats.org/officeDocument/2006/relationships/slideLayout" Target="../slideLayouts/slideLayout188.xml"/><Relationship Id="rId149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65.xml"/><Relationship Id="rId95" Type="http://schemas.openxmlformats.org/officeDocument/2006/relationships/slideLayout" Target="../slideLayouts/slideLayout155.xml"/><Relationship Id="rId160" Type="http://schemas.openxmlformats.org/officeDocument/2006/relationships/slideLayout" Target="../slideLayouts/slideLayout220.xml"/><Relationship Id="rId181" Type="http://schemas.openxmlformats.org/officeDocument/2006/relationships/slideLayout" Target="../slideLayouts/slideLayout241.xml"/><Relationship Id="rId216" Type="http://schemas.openxmlformats.org/officeDocument/2006/relationships/theme" Target="../theme/theme6.xml"/><Relationship Id="rId22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103.xml"/><Relationship Id="rId64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78.xml"/><Relationship Id="rId139" Type="http://schemas.openxmlformats.org/officeDocument/2006/relationships/slideLayout" Target="../slideLayouts/slideLayout199.xml"/><Relationship Id="rId85" Type="http://schemas.openxmlformats.org/officeDocument/2006/relationships/slideLayout" Target="../slideLayouts/slideLayout145.xml"/><Relationship Id="rId150" Type="http://schemas.openxmlformats.org/officeDocument/2006/relationships/slideLayout" Target="../slideLayouts/slideLayout210.xml"/><Relationship Id="rId171" Type="http://schemas.openxmlformats.org/officeDocument/2006/relationships/slideLayout" Target="../slideLayouts/slideLayout231.xml"/><Relationship Id="rId192" Type="http://schemas.openxmlformats.org/officeDocument/2006/relationships/slideLayout" Target="../slideLayouts/slideLayout252.xml"/><Relationship Id="rId206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93.xml"/><Relationship Id="rId108" Type="http://schemas.openxmlformats.org/officeDocument/2006/relationships/slideLayout" Target="../slideLayouts/slideLayout168.xml"/><Relationship Id="rId129" Type="http://schemas.openxmlformats.org/officeDocument/2006/relationships/slideLayout" Target="../slideLayouts/slideLayout189.xml"/><Relationship Id="rId54" Type="http://schemas.openxmlformats.org/officeDocument/2006/relationships/slideLayout" Target="../slideLayouts/slideLayout114.xml"/><Relationship Id="rId75" Type="http://schemas.openxmlformats.org/officeDocument/2006/relationships/slideLayout" Target="../slideLayouts/slideLayout135.xml"/><Relationship Id="rId96" Type="http://schemas.openxmlformats.org/officeDocument/2006/relationships/slideLayout" Target="../slideLayouts/slideLayout156.xml"/><Relationship Id="rId140" Type="http://schemas.openxmlformats.org/officeDocument/2006/relationships/slideLayout" Target="../slideLayouts/slideLayout200.xml"/><Relationship Id="rId161" Type="http://schemas.openxmlformats.org/officeDocument/2006/relationships/slideLayout" Target="../slideLayouts/slideLayout221.xml"/><Relationship Id="rId182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83.xml"/><Relationship Id="rId119" Type="http://schemas.openxmlformats.org/officeDocument/2006/relationships/slideLayout" Target="../slideLayouts/slideLayout179.xml"/><Relationship Id="rId44" Type="http://schemas.openxmlformats.org/officeDocument/2006/relationships/slideLayout" Target="../slideLayouts/slideLayout104.xml"/><Relationship Id="rId65" Type="http://schemas.openxmlformats.org/officeDocument/2006/relationships/slideLayout" Target="../slideLayouts/slideLayout125.xml"/><Relationship Id="rId86" Type="http://schemas.openxmlformats.org/officeDocument/2006/relationships/slideLayout" Target="../slideLayouts/slideLayout146.xml"/><Relationship Id="rId130" Type="http://schemas.openxmlformats.org/officeDocument/2006/relationships/slideLayout" Target="../slideLayouts/slideLayout190.xml"/><Relationship Id="rId151" Type="http://schemas.openxmlformats.org/officeDocument/2006/relationships/slideLayout" Target="../slideLayouts/slideLayout211.xml"/><Relationship Id="rId172" Type="http://schemas.openxmlformats.org/officeDocument/2006/relationships/slideLayout" Target="../slideLayouts/slideLayout232.xml"/><Relationship Id="rId193" Type="http://schemas.openxmlformats.org/officeDocument/2006/relationships/slideLayout" Target="../slideLayouts/slideLayout253.xml"/><Relationship Id="rId207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73.xml"/><Relationship Id="rId109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94.xml"/><Relationship Id="rId55" Type="http://schemas.openxmlformats.org/officeDocument/2006/relationships/slideLayout" Target="../slideLayouts/slideLayout115.xml"/><Relationship Id="rId76" Type="http://schemas.openxmlformats.org/officeDocument/2006/relationships/slideLayout" Target="../slideLayouts/slideLayout136.xml"/><Relationship Id="rId97" Type="http://schemas.openxmlformats.org/officeDocument/2006/relationships/slideLayout" Target="../slideLayouts/slideLayout157.xml"/><Relationship Id="rId120" Type="http://schemas.openxmlformats.org/officeDocument/2006/relationships/slideLayout" Target="../slideLayouts/slideLayout180.xml"/><Relationship Id="rId141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67.xml"/><Relationship Id="rId162" Type="http://schemas.openxmlformats.org/officeDocument/2006/relationships/slideLayout" Target="../slideLayouts/slideLayout222.xml"/><Relationship Id="rId183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105.xml"/><Relationship Id="rId66" Type="http://schemas.openxmlformats.org/officeDocument/2006/relationships/slideLayout" Target="../slideLayouts/slideLayout126.xml"/><Relationship Id="rId87" Type="http://schemas.openxmlformats.org/officeDocument/2006/relationships/slideLayout" Target="../slideLayouts/slideLayout147.xml"/><Relationship Id="rId110" Type="http://schemas.openxmlformats.org/officeDocument/2006/relationships/slideLayout" Target="../slideLayouts/slideLayout170.xml"/><Relationship Id="rId131" Type="http://schemas.openxmlformats.org/officeDocument/2006/relationships/slideLayout" Target="../slideLayouts/slideLayout191.xml"/><Relationship Id="rId152" Type="http://schemas.openxmlformats.org/officeDocument/2006/relationships/slideLayout" Target="../slideLayouts/slideLayout212.xml"/><Relationship Id="rId173" Type="http://schemas.openxmlformats.org/officeDocument/2006/relationships/slideLayout" Target="../slideLayouts/slideLayout233.xml"/><Relationship Id="rId194" Type="http://schemas.openxmlformats.org/officeDocument/2006/relationships/slideLayout" Target="../slideLayouts/slideLayout254.xml"/><Relationship Id="rId208" Type="http://schemas.openxmlformats.org/officeDocument/2006/relationships/slideLayout" Target="../slideLayouts/slideLayout268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56" Type="http://schemas.openxmlformats.org/officeDocument/2006/relationships/slideLayout" Target="../slideLayouts/slideLayout116.xml"/><Relationship Id="rId77" Type="http://schemas.openxmlformats.org/officeDocument/2006/relationships/slideLayout" Target="../slideLayouts/slideLayout137.xml"/><Relationship Id="rId100" Type="http://schemas.openxmlformats.org/officeDocument/2006/relationships/slideLayout" Target="../slideLayouts/slideLayout160.xml"/><Relationship Id="rId105" Type="http://schemas.openxmlformats.org/officeDocument/2006/relationships/slideLayout" Target="../slideLayouts/slideLayout165.xml"/><Relationship Id="rId126" Type="http://schemas.openxmlformats.org/officeDocument/2006/relationships/slideLayout" Target="../slideLayouts/slideLayout186.xml"/><Relationship Id="rId147" Type="http://schemas.openxmlformats.org/officeDocument/2006/relationships/slideLayout" Target="../slideLayouts/slideLayout207.xml"/><Relationship Id="rId168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72" Type="http://schemas.openxmlformats.org/officeDocument/2006/relationships/slideLayout" Target="../slideLayouts/slideLayout132.xml"/><Relationship Id="rId93" Type="http://schemas.openxmlformats.org/officeDocument/2006/relationships/slideLayout" Target="../slideLayouts/slideLayout153.xml"/><Relationship Id="rId98" Type="http://schemas.openxmlformats.org/officeDocument/2006/relationships/slideLayout" Target="../slideLayouts/slideLayout158.xml"/><Relationship Id="rId121" Type="http://schemas.openxmlformats.org/officeDocument/2006/relationships/slideLayout" Target="../slideLayouts/slideLayout181.xml"/><Relationship Id="rId142" Type="http://schemas.openxmlformats.org/officeDocument/2006/relationships/slideLayout" Target="../slideLayouts/slideLayout202.xml"/><Relationship Id="rId163" Type="http://schemas.openxmlformats.org/officeDocument/2006/relationships/slideLayout" Target="../slideLayouts/slideLayout223.xml"/><Relationship Id="rId184" Type="http://schemas.openxmlformats.org/officeDocument/2006/relationships/slideLayout" Target="../slideLayouts/slideLayout244.xml"/><Relationship Id="rId189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63.xml"/><Relationship Id="rId214" Type="http://schemas.openxmlformats.org/officeDocument/2006/relationships/slideLayout" Target="../slideLayouts/slideLayout274.xml"/><Relationship Id="rId25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106.xml"/><Relationship Id="rId67" Type="http://schemas.openxmlformats.org/officeDocument/2006/relationships/slideLayout" Target="../slideLayouts/slideLayout127.xml"/><Relationship Id="rId116" Type="http://schemas.openxmlformats.org/officeDocument/2006/relationships/slideLayout" Target="../slideLayouts/slideLayout176.xml"/><Relationship Id="rId137" Type="http://schemas.openxmlformats.org/officeDocument/2006/relationships/slideLayout" Target="../slideLayouts/slideLayout197.xml"/><Relationship Id="rId158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62" Type="http://schemas.openxmlformats.org/officeDocument/2006/relationships/slideLayout" Target="../slideLayouts/slideLayout122.xml"/><Relationship Id="rId83" Type="http://schemas.openxmlformats.org/officeDocument/2006/relationships/slideLayout" Target="../slideLayouts/slideLayout143.xml"/><Relationship Id="rId88" Type="http://schemas.openxmlformats.org/officeDocument/2006/relationships/slideLayout" Target="../slideLayouts/slideLayout148.xml"/><Relationship Id="rId111" Type="http://schemas.openxmlformats.org/officeDocument/2006/relationships/slideLayout" Target="../slideLayouts/slideLayout171.xml"/><Relationship Id="rId132" Type="http://schemas.openxmlformats.org/officeDocument/2006/relationships/slideLayout" Target="../slideLayouts/slideLayout192.xml"/><Relationship Id="rId153" Type="http://schemas.openxmlformats.org/officeDocument/2006/relationships/slideLayout" Target="../slideLayouts/slideLayout213.xml"/><Relationship Id="rId174" Type="http://schemas.openxmlformats.org/officeDocument/2006/relationships/slideLayout" Target="../slideLayouts/slideLayout234.xml"/><Relationship Id="rId179" Type="http://schemas.openxmlformats.org/officeDocument/2006/relationships/slideLayout" Target="../slideLayouts/slideLayout239.xml"/><Relationship Id="rId195" Type="http://schemas.openxmlformats.org/officeDocument/2006/relationships/slideLayout" Target="../slideLayouts/slideLayout255.xml"/><Relationship Id="rId209" Type="http://schemas.openxmlformats.org/officeDocument/2006/relationships/slideLayout" Target="../slideLayouts/slideLayout269.xml"/><Relationship Id="rId190" Type="http://schemas.openxmlformats.org/officeDocument/2006/relationships/slideLayout" Target="../slideLayouts/slideLayout250.xml"/><Relationship Id="rId204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96.xml"/><Relationship Id="rId57" Type="http://schemas.openxmlformats.org/officeDocument/2006/relationships/slideLayout" Target="../slideLayouts/slideLayout117.xml"/><Relationship Id="rId106" Type="http://schemas.openxmlformats.org/officeDocument/2006/relationships/slideLayout" Target="../slideLayouts/slideLayout166.xml"/><Relationship Id="rId127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52" Type="http://schemas.openxmlformats.org/officeDocument/2006/relationships/slideLayout" Target="../slideLayouts/slideLayout112.xml"/><Relationship Id="rId73" Type="http://schemas.openxmlformats.org/officeDocument/2006/relationships/slideLayout" Target="../slideLayouts/slideLayout133.xml"/><Relationship Id="rId78" Type="http://schemas.openxmlformats.org/officeDocument/2006/relationships/slideLayout" Target="../slideLayouts/slideLayout138.xml"/><Relationship Id="rId94" Type="http://schemas.openxmlformats.org/officeDocument/2006/relationships/slideLayout" Target="../slideLayouts/slideLayout154.xml"/><Relationship Id="rId99" Type="http://schemas.openxmlformats.org/officeDocument/2006/relationships/slideLayout" Target="../slideLayouts/slideLayout159.xml"/><Relationship Id="rId101" Type="http://schemas.openxmlformats.org/officeDocument/2006/relationships/slideLayout" Target="../slideLayouts/slideLayout161.xml"/><Relationship Id="rId122" Type="http://schemas.openxmlformats.org/officeDocument/2006/relationships/slideLayout" Target="../slideLayouts/slideLayout182.xml"/><Relationship Id="rId143" Type="http://schemas.openxmlformats.org/officeDocument/2006/relationships/slideLayout" Target="../slideLayouts/slideLayout203.xml"/><Relationship Id="rId148" Type="http://schemas.openxmlformats.org/officeDocument/2006/relationships/slideLayout" Target="../slideLayouts/slideLayout208.xml"/><Relationship Id="rId164" Type="http://schemas.openxmlformats.org/officeDocument/2006/relationships/slideLayout" Target="../slideLayouts/slideLayout224.xml"/><Relationship Id="rId169" Type="http://schemas.openxmlformats.org/officeDocument/2006/relationships/slideLayout" Target="../slideLayouts/slideLayout229.xml"/><Relationship Id="rId18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80" Type="http://schemas.openxmlformats.org/officeDocument/2006/relationships/slideLayout" Target="../slideLayouts/slideLayout240.xml"/><Relationship Id="rId210" Type="http://schemas.openxmlformats.org/officeDocument/2006/relationships/slideLayout" Target="../slideLayouts/slideLayout270.xml"/><Relationship Id="rId215" Type="http://schemas.openxmlformats.org/officeDocument/2006/relationships/slideLayout" Target="../slideLayouts/slideLayout275.xml"/><Relationship Id="rId26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107.xml"/><Relationship Id="rId68" Type="http://schemas.openxmlformats.org/officeDocument/2006/relationships/slideLayout" Target="../slideLayouts/slideLayout128.xml"/><Relationship Id="rId89" Type="http://schemas.openxmlformats.org/officeDocument/2006/relationships/slideLayout" Target="../slideLayouts/slideLayout149.xml"/><Relationship Id="rId112" Type="http://schemas.openxmlformats.org/officeDocument/2006/relationships/slideLayout" Target="../slideLayouts/slideLayout172.xml"/><Relationship Id="rId133" Type="http://schemas.openxmlformats.org/officeDocument/2006/relationships/slideLayout" Target="../slideLayouts/slideLayout193.xml"/><Relationship Id="rId154" Type="http://schemas.openxmlformats.org/officeDocument/2006/relationships/slideLayout" Target="../slideLayouts/slideLayout214.xml"/><Relationship Id="rId175" Type="http://schemas.openxmlformats.org/officeDocument/2006/relationships/slideLayout" Target="../slideLayouts/slideLayout235.xml"/><Relationship Id="rId196" Type="http://schemas.openxmlformats.org/officeDocument/2006/relationships/slideLayout" Target="../slideLayouts/slideLayout256.xml"/><Relationship Id="rId200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97.xml"/><Relationship Id="rId58" Type="http://schemas.openxmlformats.org/officeDocument/2006/relationships/slideLayout" Target="../slideLayouts/slideLayout118.xml"/><Relationship Id="rId79" Type="http://schemas.openxmlformats.org/officeDocument/2006/relationships/slideLayout" Target="../slideLayouts/slideLayout139.xml"/><Relationship Id="rId102" Type="http://schemas.openxmlformats.org/officeDocument/2006/relationships/slideLayout" Target="../slideLayouts/slideLayout162.xml"/><Relationship Id="rId123" Type="http://schemas.openxmlformats.org/officeDocument/2006/relationships/slideLayout" Target="../slideLayouts/slideLayout183.xml"/><Relationship Id="rId144" Type="http://schemas.openxmlformats.org/officeDocument/2006/relationships/slideLayout" Target="../slideLayouts/slideLayout204.xml"/><Relationship Id="rId90" Type="http://schemas.openxmlformats.org/officeDocument/2006/relationships/slideLayout" Target="../slideLayouts/slideLayout150.xml"/><Relationship Id="rId165" Type="http://schemas.openxmlformats.org/officeDocument/2006/relationships/slideLayout" Target="../slideLayouts/slideLayout225.xml"/><Relationship Id="rId186" Type="http://schemas.openxmlformats.org/officeDocument/2006/relationships/slideLayout" Target="../slideLayouts/slideLayout246.xml"/><Relationship Id="rId211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108.xml"/><Relationship Id="rId69" Type="http://schemas.openxmlformats.org/officeDocument/2006/relationships/slideLayout" Target="../slideLayouts/slideLayout129.xml"/><Relationship Id="rId113" Type="http://schemas.openxmlformats.org/officeDocument/2006/relationships/slideLayout" Target="../slideLayouts/slideLayout173.xml"/><Relationship Id="rId134" Type="http://schemas.openxmlformats.org/officeDocument/2006/relationships/slideLayout" Target="../slideLayouts/slideLayout194.xml"/><Relationship Id="rId80" Type="http://schemas.openxmlformats.org/officeDocument/2006/relationships/slideLayout" Target="../slideLayouts/slideLayout140.xml"/><Relationship Id="rId155" Type="http://schemas.openxmlformats.org/officeDocument/2006/relationships/slideLayout" Target="../slideLayouts/slideLayout215.xml"/><Relationship Id="rId176" Type="http://schemas.openxmlformats.org/officeDocument/2006/relationships/slideLayout" Target="../slideLayouts/slideLayout236.xml"/><Relationship Id="rId197" Type="http://schemas.openxmlformats.org/officeDocument/2006/relationships/slideLayout" Target="../slideLayouts/slideLayout257.xml"/><Relationship Id="rId201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98.xml"/><Relationship Id="rId59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63.xml"/><Relationship Id="rId124" Type="http://schemas.openxmlformats.org/officeDocument/2006/relationships/slideLayout" Target="../slideLayouts/slideLayout184.xml"/><Relationship Id="rId70" Type="http://schemas.openxmlformats.org/officeDocument/2006/relationships/slideLayout" Target="../slideLayouts/slideLayout130.xml"/><Relationship Id="rId91" Type="http://schemas.openxmlformats.org/officeDocument/2006/relationships/slideLayout" Target="../slideLayouts/slideLayout151.xml"/><Relationship Id="rId145" Type="http://schemas.openxmlformats.org/officeDocument/2006/relationships/slideLayout" Target="../slideLayouts/slideLayout205.xml"/><Relationship Id="rId166" Type="http://schemas.openxmlformats.org/officeDocument/2006/relationships/slideLayout" Target="../slideLayouts/slideLayout226.xml"/><Relationship Id="rId187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61.xml"/><Relationship Id="rId212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9.xml"/><Relationship Id="rId114" Type="http://schemas.openxmlformats.org/officeDocument/2006/relationships/slideLayout" Target="../slideLayouts/slideLayout174.xml"/><Relationship Id="rId60" Type="http://schemas.openxmlformats.org/officeDocument/2006/relationships/slideLayout" Target="../slideLayouts/slideLayout120.xml"/><Relationship Id="rId81" Type="http://schemas.openxmlformats.org/officeDocument/2006/relationships/slideLayout" Target="../slideLayouts/slideLayout141.xml"/><Relationship Id="rId135" Type="http://schemas.openxmlformats.org/officeDocument/2006/relationships/slideLayout" Target="../slideLayouts/slideLayout195.xml"/><Relationship Id="rId156" Type="http://schemas.openxmlformats.org/officeDocument/2006/relationships/slideLayout" Target="../slideLayouts/slideLayout216.xml"/><Relationship Id="rId177" Type="http://schemas.openxmlformats.org/officeDocument/2006/relationships/slideLayout" Target="../slideLayouts/slideLayout237.xml"/><Relationship Id="rId198" Type="http://schemas.openxmlformats.org/officeDocument/2006/relationships/slideLayout" Target="../slideLayouts/slideLayout258.xml"/><Relationship Id="rId202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10.xml"/><Relationship Id="rId104" Type="http://schemas.openxmlformats.org/officeDocument/2006/relationships/slideLayout" Target="../slideLayouts/slideLayout164.xml"/><Relationship Id="rId125" Type="http://schemas.openxmlformats.org/officeDocument/2006/relationships/slideLayout" Target="../slideLayouts/slideLayout185.xml"/><Relationship Id="rId146" Type="http://schemas.openxmlformats.org/officeDocument/2006/relationships/slideLayout" Target="../slideLayouts/slideLayout206.xml"/><Relationship Id="rId167" Type="http://schemas.openxmlformats.org/officeDocument/2006/relationships/slideLayout" Target="../slideLayouts/slideLayout227.xml"/><Relationship Id="rId188" Type="http://schemas.openxmlformats.org/officeDocument/2006/relationships/slideLayout" Target="../slideLayouts/slideLayout248.xml"/><Relationship Id="rId71" Type="http://schemas.openxmlformats.org/officeDocument/2006/relationships/slideLayout" Target="../slideLayouts/slideLayout131.xml"/><Relationship Id="rId92" Type="http://schemas.openxmlformats.org/officeDocument/2006/relationships/slideLayout" Target="../slideLayouts/slideLayout152.xml"/><Relationship Id="rId21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100.xml"/><Relationship Id="rId115" Type="http://schemas.openxmlformats.org/officeDocument/2006/relationships/slideLayout" Target="../slideLayouts/slideLayout175.xml"/><Relationship Id="rId136" Type="http://schemas.openxmlformats.org/officeDocument/2006/relationships/slideLayout" Target="../slideLayouts/slideLayout196.xml"/><Relationship Id="rId157" Type="http://schemas.openxmlformats.org/officeDocument/2006/relationships/slideLayout" Target="../slideLayouts/slideLayout217.xml"/><Relationship Id="rId178" Type="http://schemas.openxmlformats.org/officeDocument/2006/relationships/slideLayout" Target="../slideLayouts/slideLayout238.xml"/><Relationship Id="rId61" Type="http://schemas.openxmlformats.org/officeDocument/2006/relationships/slideLayout" Target="../slideLayouts/slideLayout121.xml"/><Relationship Id="rId82" Type="http://schemas.openxmlformats.org/officeDocument/2006/relationships/slideLayout" Target="../slideLayouts/slideLayout142.xml"/><Relationship Id="rId199" Type="http://schemas.openxmlformats.org/officeDocument/2006/relationships/slideLayout" Target="../slideLayouts/slideLayout259.xml"/><Relationship Id="rId203" Type="http://schemas.openxmlformats.org/officeDocument/2006/relationships/slideLayout" Target="../slideLayouts/slideLayout2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998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219205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2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8610607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2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599" y="593368"/>
            <a:ext cx="11360803" cy="7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599" y="1536633"/>
            <a:ext cx="11360803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3583" y="6285146"/>
            <a:ext cx="394628" cy="389754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333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1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  <p:sldLayoutId id="2147483846" r:id="rId39"/>
    <p:sldLayoutId id="2147483847" r:id="rId40"/>
    <p:sldLayoutId id="2147483848" r:id="rId41"/>
    <p:sldLayoutId id="2147483849" r:id="rId42"/>
    <p:sldLayoutId id="2147483850" r:id="rId43"/>
    <p:sldLayoutId id="2147483851" r:id="rId44"/>
    <p:sldLayoutId id="2147483852" r:id="rId45"/>
    <p:sldLayoutId id="2147483853" r:id="rId46"/>
    <p:sldLayoutId id="2147483854" r:id="rId47"/>
    <p:sldLayoutId id="2147483855" r:id="rId48"/>
    <p:sldLayoutId id="2147483856" r:id="rId49"/>
    <p:sldLayoutId id="2147483857" r:id="rId50"/>
    <p:sldLayoutId id="2147483858" r:id="rId51"/>
    <p:sldLayoutId id="2147483859" r:id="rId52"/>
    <p:sldLayoutId id="2147483860" r:id="rId53"/>
    <p:sldLayoutId id="2147483861" r:id="rId54"/>
    <p:sldLayoutId id="2147483862" r:id="rId55"/>
    <p:sldLayoutId id="2147483863" r:id="rId56"/>
    <p:sldLayoutId id="2147483864" r:id="rId57"/>
    <p:sldLayoutId id="2147483865" r:id="rId58"/>
    <p:sldLayoutId id="2147483866" r:id="rId59"/>
    <p:sldLayoutId id="2147483867" r:id="rId60"/>
    <p:sldLayoutId id="2147483868" r:id="rId61"/>
    <p:sldLayoutId id="2147483869" r:id="rId62"/>
    <p:sldLayoutId id="2147483870" r:id="rId63"/>
    <p:sldLayoutId id="2147483871" r:id="rId64"/>
    <p:sldLayoutId id="2147483872" r:id="rId65"/>
    <p:sldLayoutId id="2147483873" r:id="rId66"/>
    <p:sldLayoutId id="2147483874" r:id="rId67"/>
    <p:sldLayoutId id="2147483875" r:id="rId68"/>
    <p:sldLayoutId id="2147483876" r:id="rId69"/>
    <p:sldLayoutId id="2147483877" r:id="rId70"/>
    <p:sldLayoutId id="2147483878" r:id="rId71"/>
    <p:sldLayoutId id="2147483879" r:id="rId72"/>
    <p:sldLayoutId id="2147483880" r:id="rId73"/>
    <p:sldLayoutId id="2147483881" r:id="rId74"/>
    <p:sldLayoutId id="2147483882" r:id="rId75"/>
    <p:sldLayoutId id="2147483883" r:id="rId76"/>
    <p:sldLayoutId id="2147483884" r:id="rId77"/>
    <p:sldLayoutId id="2147483885" r:id="rId78"/>
    <p:sldLayoutId id="2147483886" r:id="rId79"/>
    <p:sldLayoutId id="2147483887" r:id="rId80"/>
    <p:sldLayoutId id="2147483888" r:id="rId81"/>
    <p:sldLayoutId id="2147483889" r:id="rId82"/>
    <p:sldLayoutId id="2147483890" r:id="rId83"/>
    <p:sldLayoutId id="2147483891" r:id="rId84"/>
    <p:sldLayoutId id="2147483892" r:id="rId85"/>
    <p:sldLayoutId id="2147483893" r:id="rId86"/>
    <p:sldLayoutId id="2147483894" r:id="rId87"/>
    <p:sldLayoutId id="2147483895" r:id="rId88"/>
    <p:sldLayoutId id="2147483896" r:id="rId89"/>
    <p:sldLayoutId id="2147483897" r:id="rId90"/>
    <p:sldLayoutId id="2147483898" r:id="rId91"/>
    <p:sldLayoutId id="2147483899" r:id="rId92"/>
    <p:sldLayoutId id="2147483900" r:id="rId93"/>
    <p:sldLayoutId id="2147483901" r:id="rId94"/>
    <p:sldLayoutId id="2147483902" r:id="rId95"/>
    <p:sldLayoutId id="2147483903" r:id="rId96"/>
    <p:sldLayoutId id="2147483904" r:id="rId97"/>
    <p:sldLayoutId id="2147483905" r:id="rId98"/>
    <p:sldLayoutId id="2147483906" r:id="rId99"/>
    <p:sldLayoutId id="2147483907" r:id="rId100"/>
    <p:sldLayoutId id="2147483908" r:id="rId101"/>
    <p:sldLayoutId id="2147483909" r:id="rId102"/>
    <p:sldLayoutId id="2147483910" r:id="rId103"/>
    <p:sldLayoutId id="2147483911" r:id="rId104"/>
    <p:sldLayoutId id="2147483912" r:id="rId105"/>
    <p:sldLayoutId id="2147483913" r:id="rId106"/>
    <p:sldLayoutId id="2147483914" r:id="rId107"/>
    <p:sldLayoutId id="2147483915" r:id="rId108"/>
    <p:sldLayoutId id="2147483916" r:id="rId109"/>
    <p:sldLayoutId id="2147483917" r:id="rId110"/>
    <p:sldLayoutId id="2147483918" r:id="rId111"/>
    <p:sldLayoutId id="2147483919" r:id="rId112"/>
    <p:sldLayoutId id="2147483920" r:id="rId113"/>
    <p:sldLayoutId id="2147483921" r:id="rId114"/>
    <p:sldLayoutId id="2147483922" r:id="rId115"/>
    <p:sldLayoutId id="2147483923" r:id="rId116"/>
    <p:sldLayoutId id="2147483924" r:id="rId117"/>
    <p:sldLayoutId id="2147483925" r:id="rId118"/>
    <p:sldLayoutId id="2147483926" r:id="rId119"/>
    <p:sldLayoutId id="2147483927" r:id="rId120"/>
    <p:sldLayoutId id="2147483928" r:id="rId121"/>
    <p:sldLayoutId id="2147483929" r:id="rId122"/>
    <p:sldLayoutId id="2147483930" r:id="rId123"/>
    <p:sldLayoutId id="2147483931" r:id="rId124"/>
    <p:sldLayoutId id="2147483932" r:id="rId125"/>
    <p:sldLayoutId id="2147483933" r:id="rId126"/>
    <p:sldLayoutId id="2147483934" r:id="rId127"/>
    <p:sldLayoutId id="2147483935" r:id="rId128"/>
    <p:sldLayoutId id="2147483936" r:id="rId129"/>
    <p:sldLayoutId id="2147483937" r:id="rId130"/>
    <p:sldLayoutId id="2147483938" r:id="rId131"/>
    <p:sldLayoutId id="2147483939" r:id="rId132"/>
    <p:sldLayoutId id="2147483940" r:id="rId133"/>
    <p:sldLayoutId id="2147483941" r:id="rId134"/>
    <p:sldLayoutId id="2147483942" r:id="rId135"/>
    <p:sldLayoutId id="2147483943" r:id="rId136"/>
    <p:sldLayoutId id="2147483944" r:id="rId137"/>
    <p:sldLayoutId id="2147483945" r:id="rId138"/>
    <p:sldLayoutId id="2147483946" r:id="rId139"/>
    <p:sldLayoutId id="2147483947" r:id="rId140"/>
    <p:sldLayoutId id="2147483948" r:id="rId141"/>
    <p:sldLayoutId id="2147483949" r:id="rId142"/>
    <p:sldLayoutId id="2147483950" r:id="rId143"/>
    <p:sldLayoutId id="2147483951" r:id="rId144"/>
    <p:sldLayoutId id="2147483952" r:id="rId145"/>
    <p:sldLayoutId id="2147483953" r:id="rId146"/>
    <p:sldLayoutId id="2147483954" r:id="rId147"/>
    <p:sldLayoutId id="2147483955" r:id="rId148"/>
    <p:sldLayoutId id="2147483956" r:id="rId149"/>
    <p:sldLayoutId id="2147483957" r:id="rId150"/>
    <p:sldLayoutId id="2147483958" r:id="rId151"/>
    <p:sldLayoutId id="2147483959" r:id="rId152"/>
    <p:sldLayoutId id="2147483960" r:id="rId153"/>
    <p:sldLayoutId id="2147483961" r:id="rId154"/>
    <p:sldLayoutId id="2147483962" r:id="rId155"/>
    <p:sldLayoutId id="2147483963" r:id="rId156"/>
    <p:sldLayoutId id="2147483964" r:id="rId157"/>
    <p:sldLayoutId id="2147483965" r:id="rId158"/>
    <p:sldLayoutId id="2147483966" r:id="rId159"/>
    <p:sldLayoutId id="2147483967" r:id="rId160"/>
    <p:sldLayoutId id="2147483968" r:id="rId161"/>
    <p:sldLayoutId id="2147483969" r:id="rId162"/>
    <p:sldLayoutId id="2147483970" r:id="rId163"/>
    <p:sldLayoutId id="2147483971" r:id="rId164"/>
    <p:sldLayoutId id="2147483972" r:id="rId165"/>
    <p:sldLayoutId id="2147483973" r:id="rId166"/>
    <p:sldLayoutId id="2147483974" r:id="rId167"/>
    <p:sldLayoutId id="2147483975" r:id="rId168"/>
    <p:sldLayoutId id="2147483976" r:id="rId169"/>
    <p:sldLayoutId id="2147483977" r:id="rId170"/>
    <p:sldLayoutId id="2147483978" r:id="rId171"/>
    <p:sldLayoutId id="2147483979" r:id="rId172"/>
    <p:sldLayoutId id="2147483980" r:id="rId173"/>
    <p:sldLayoutId id="2147483981" r:id="rId174"/>
    <p:sldLayoutId id="2147483982" r:id="rId175"/>
    <p:sldLayoutId id="2147483983" r:id="rId176"/>
    <p:sldLayoutId id="2147483984" r:id="rId177"/>
    <p:sldLayoutId id="2147483985" r:id="rId178"/>
    <p:sldLayoutId id="2147483986" r:id="rId179"/>
    <p:sldLayoutId id="2147483987" r:id="rId180"/>
    <p:sldLayoutId id="2147483988" r:id="rId181"/>
    <p:sldLayoutId id="2147483989" r:id="rId182"/>
    <p:sldLayoutId id="2147483990" r:id="rId183"/>
    <p:sldLayoutId id="2147483991" r:id="rId184"/>
    <p:sldLayoutId id="2147483992" r:id="rId185"/>
    <p:sldLayoutId id="2147483993" r:id="rId186"/>
    <p:sldLayoutId id="2147483994" r:id="rId187"/>
    <p:sldLayoutId id="2147483995" r:id="rId188"/>
    <p:sldLayoutId id="2147483996" r:id="rId189"/>
    <p:sldLayoutId id="2147483997" r:id="rId190"/>
    <p:sldLayoutId id="2147483998" r:id="rId191"/>
    <p:sldLayoutId id="2147483999" r:id="rId192"/>
    <p:sldLayoutId id="2147484000" r:id="rId193"/>
    <p:sldLayoutId id="2147484001" r:id="rId194"/>
    <p:sldLayoutId id="2147484002" r:id="rId195"/>
    <p:sldLayoutId id="2147484003" r:id="rId196"/>
    <p:sldLayoutId id="2147484004" r:id="rId197"/>
    <p:sldLayoutId id="2147484005" r:id="rId198"/>
    <p:sldLayoutId id="2147484006" r:id="rId199"/>
    <p:sldLayoutId id="2147484007" r:id="rId200"/>
    <p:sldLayoutId id="2147484008" r:id="rId201"/>
    <p:sldLayoutId id="2147484009" r:id="rId202"/>
    <p:sldLayoutId id="2147484010" r:id="rId203"/>
    <p:sldLayoutId id="2147484011" r:id="rId204"/>
    <p:sldLayoutId id="2147484012" r:id="rId205"/>
    <p:sldLayoutId id="2147484013" r:id="rId206"/>
    <p:sldLayoutId id="2147484014" r:id="rId207"/>
    <p:sldLayoutId id="2147484015" r:id="rId208"/>
    <p:sldLayoutId id="2147484016" r:id="rId209"/>
    <p:sldLayoutId id="2147484017" r:id="rId210"/>
    <p:sldLayoutId id="2147484018" r:id="rId211"/>
    <p:sldLayoutId id="2147484019" r:id="rId212"/>
    <p:sldLayoutId id="2147484020" r:id="rId213"/>
    <p:sldLayoutId id="2147484021" r:id="rId214"/>
    <p:sldLayoutId id="2147484022" r:id="rId215"/>
  </p:sldLayoutIdLst>
  <p:transition spd="med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585" marR="0" indent="-457189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34011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949703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255928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168873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778458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4388042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4997627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5607212" marR="0" indent="-544272" algn="l" defTabSz="121917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Stačiakampis 5"/>
          <p:cNvSpPr/>
          <p:nvPr/>
        </p:nvSpPr>
        <p:spPr>
          <a:xfrm>
            <a:off x="17859" y="9918"/>
            <a:ext cx="12156283" cy="6838164"/>
          </a:xfrm>
          <a:prstGeom prst="rect">
            <a:avLst/>
          </a:prstGeom>
          <a:solidFill>
            <a:srgbClr val="B7C6E5"/>
          </a:solidFill>
          <a:ln w="25400">
            <a:solidFill>
              <a:srgbClr val="B7C6E5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1" name="Stačiakampis 1"/>
          <p:cNvSpPr/>
          <p:nvPr/>
        </p:nvSpPr>
        <p:spPr>
          <a:xfrm>
            <a:off x="17859" y="0"/>
            <a:ext cx="6078826" cy="6838164"/>
          </a:xfrm>
          <a:prstGeom prst="rect">
            <a:avLst/>
          </a:prstGeom>
          <a:solidFill>
            <a:srgbClr val="2E3C6C"/>
          </a:solidFill>
          <a:ln w="25400">
            <a:solidFill>
              <a:srgbClr val="2E3C6C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2" name="TextBox 2"/>
          <p:cNvSpPr txBox="1"/>
          <p:nvPr/>
        </p:nvSpPr>
        <p:spPr>
          <a:xfrm>
            <a:off x="372502" y="2966168"/>
            <a:ext cx="4272377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rIns="60959">
            <a:spAutoFit/>
          </a:bodyPr>
          <a:lstStyle/>
          <a:p>
            <a:pPr lvl="0" algn="ctr" defTabSz="1219170" hangingPunct="0">
              <a:defRPr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lt-LT" sz="2200" kern="0" dirty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Krovinių ir prekių informacinės sistemos (KIPIS) </a:t>
            </a:r>
            <a:r>
              <a:rPr lang="lt-LT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naudotojų apmokestinimas</a:t>
            </a:r>
            <a:r>
              <a:rPr lang="en-US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 </a:t>
            </a:r>
            <a:r>
              <a:rPr lang="en-US" sz="2200" kern="0" dirty="0" err="1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nuo</a:t>
            </a:r>
            <a:r>
              <a:rPr lang="en-US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 2022–01–01</a:t>
            </a:r>
            <a:endParaRPr lang="lt-LT" sz="2200" kern="0" dirty="0" smtClean="0">
              <a:solidFill>
                <a:srgbClr val="FFFFFF"/>
              </a:solidFill>
              <a:latin typeface="Montserrat" panose="00000500000000000000" pitchFamily="50" charset="-70"/>
              <a:sym typeface="Montserrat Bold"/>
            </a:endParaRPr>
          </a:p>
          <a:p>
            <a:pPr lvl="0" algn="ctr" defTabSz="1219170" hangingPunct="0">
              <a:defRPr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 </a:t>
            </a:r>
          </a:p>
          <a:p>
            <a:pPr lvl="0" algn="ctr" defTabSz="1219170" hangingPunct="0">
              <a:defRPr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POKY</a:t>
            </a:r>
            <a:r>
              <a:rPr lang="lt-LT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Č</a:t>
            </a:r>
            <a:r>
              <a:rPr lang="en-US" sz="2200" kern="0" dirty="0" smtClean="0">
                <a:solidFill>
                  <a:srgbClr val="FFFFFF"/>
                </a:solidFill>
                <a:latin typeface="Montserrat" panose="00000500000000000000" pitchFamily="50" charset="-70"/>
                <a:sym typeface="Montserrat Bold"/>
              </a:rPr>
              <a:t>IAI VERSLUI</a:t>
            </a:r>
            <a:endParaRPr lang="lt-LT" sz="2200" kern="0" dirty="0">
              <a:solidFill>
                <a:srgbClr val="FFFFFF"/>
              </a:solidFill>
              <a:latin typeface="Montserrat" panose="00000500000000000000" pitchFamily="50" charset="-70"/>
              <a:sym typeface="Montserrat Bold"/>
            </a:endParaRPr>
          </a:p>
        </p:txBody>
      </p:sp>
      <p:sp>
        <p:nvSpPr>
          <p:cNvPr id="2513" name="Google Shape;89;p17"/>
          <p:cNvSpPr/>
          <p:nvPr/>
        </p:nvSpPr>
        <p:spPr>
          <a:xfrm flipV="1">
            <a:off x="1251206" y="5164942"/>
            <a:ext cx="2514968" cy="24001"/>
          </a:xfrm>
          <a:prstGeom prst="rect">
            <a:avLst/>
          </a:prstGeom>
          <a:solidFill>
            <a:srgbClr val="FFCB00"/>
          </a:solidFill>
          <a:ln w="12700">
            <a:miter lim="400000"/>
          </a:ln>
        </p:spPr>
        <p:txBody>
          <a:bodyPr lIns="60959" rIns="60959" anchor="ctr"/>
          <a:lstStyle/>
          <a:p>
            <a:pPr marL="0" marR="0" lvl="0" indent="0" algn="l" defTabSz="121911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8533" y="1087639"/>
            <a:ext cx="1780995" cy="1868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Turinio vietos rezervavimo ženkla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04" y="1097258"/>
            <a:ext cx="7388638" cy="4506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423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1"/>
          <p:cNvSpPr/>
          <p:nvPr/>
        </p:nvSpPr>
        <p:spPr>
          <a:xfrm>
            <a:off x="6113174" y="-21727"/>
            <a:ext cx="6078826" cy="3714953"/>
          </a:xfrm>
          <a:prstGeom prst="rect">
            <a:avLst/>
          </a:prstGeom>
          <a:solidFill>
            <a:srgbClr val="2E3C6C"/>
          </a:solidFill>
          <a:ln w="25400">
            <a:solidFill>
              <a:srgbClr val="2E3C6C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PLĖTRA"/>
          <p:cNvSpPr txBox="1"/>
          <p:nvPr/>
        </p:nvSpPr>
        <p:spPr>
          <a:xfrm>
            <a:off x="400619" y="49524"/>
            <a:ext cx="5290756" cy="62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19999" tIns="119999" rIns="119999" bIns="119999">
            <a:spAutoFit/>
          </a:bodyPr>
          <a:lstStyle>
            <a:lvl1pPr defTabSz="914378">
              <a:defRPr>
                <a:solidFill>
                  <a:srgbClr val="2E3C6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 defTabSz="1219140">
              <a:buClr>
                <a:srgbClr val="000000"/>
              </a:buClr>
              <a:defRPr/>
            </a:pPr>
            <a:r>
              <a:rPr lang="lt-LT" sz="2500" b="1" kern="0" dirty="0"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KIPIS – STATUS QUO</a:t>
            </a:r>
          </a:p>
        </p:txBody>
      </p:sp>
      <p:sp>
        <p:nvSpPr>
          <p:cNvPr id="7" name="Straight Connector 43"/>
          <p:cNvSpPr/>
          <p:nvPr/>
        </p:nvSpPr>
        <p:spPr>
          <a:xfrm flipV="1">
            <a:off x="400618" y="0"/>
            <a:ext cx="1" cy="654517"/>
          </a:xfrm>
          <a:prstGeom prst="line">
            <a:avLst/>
          </a:prstGeom>
          <a:ln w="12700">
            <a:solidFill>
              <a:srgbClr val="FFCB00"/>
            </a:solidFill>
          </a:ln>
        </p:spPr>
        <p:txBody>
          <a:bodyPr lIns="60959" rIns="609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Straight Connector 11"/>
          <p:cNvSpPr/>
          <p:nvPr/>
        </p:nvSpPr>
        <p:spPr>
          <a:xfrm>
            <a:off x="11530301" y="6380997"/>
            <a:ext cx="1" cy="480252"/>
          </a:xfrm>
          <a:prstGeom prst="line">
            <a:avLst/>
          </a:prstGeom>
          <a:ln>
            <a:solidFill>
              <a:schemeClr val="bg1"/>
            </a:solidFill>
          </a:ln>
        </p:spPr>
        <p:txBody>
          <a:bodyPr lIns="60959" rIns="609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687908" y="6418297"/>
            <a:ext cx="313376" cy="287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tIns="60959" rIns="60959" bIns="60959" anchor="t">
            <a:spAutoFit/>
          </a:bodyPr>
          <a:lstStyle>
            <a:lvl1pPr algn="ctr">
              <a:defRPr sz="1067">
                <a:solidFill>
                  <a:srgbClr val="2E3C6C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67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/>
                <a:sym typeface="Montserrat Regular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Regular"/>
              <a:sym typeface="Montserrat Regular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248427" y="827857"/>
            <a:ext cx="5442948" cy="3325842"/>
          </a:xfrm>
          <a:prstGeom prst="rect">
            <a:avLst/>
          </a:prstGeom>
        </p:spPr>
        <p:txBody>
          <a:bodyPr/>
          <a:lstStyle>
            <a:lvl1pPr marL="609585" marR="0" indent="-457189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34011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949703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5928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168873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377845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4388042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4997627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5607212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52396" indent="0" algn="just">
              <a:lnSpc>
                <a:spcPct val="80000"/>
              </a:lnSpc>
              <a:buFont typeface="Arial"/>
              <a:buNone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Naudojimo pradžia – </a:t>
            </a:r>
            <a:r>
              <a:rPr lang="lt-LT" altLang="lt-LT" sz="1500" b="1" kern="0" dirty="0" smtClean="0">
                <a:solidFill>
                  <a:srgbClr val="FFCB00"/>
                </a:solidFill>
                <a:latin typeface="Montserrat" panose="00000500000000000000" pitchFamily="50" charset="-70"/>
              </a:rPr>
              <a:t>2010 m.</a:t>
            </a:r>
          </a:p>
          <a:p>
            <a:pPr marL="152396" indent="0" algn="just">
              <a:lnSpc>
                <a:spcPct val="80000"/>
              </a:lnSpc>
              <a:buFont typeface="Arial"/>
              <a:buNone/>
            </a:pPr>
            <a:endParaRPr lang="lt-LT" altLang="lt-LT" sz="1500" kern="0" dirty="0" smtClean="0">
              <a:solidFill>
                <a:srgbClr val="2E3C6C"/>
              </a:solidFill>
              <a:latin typeface="Montserrat" panose="00000500000000000000" pitchFamily="50" charset="-70"/>
            </a:endParaRPr>
          </a:p>
          <a:p>
            <a:pPr marL="152396" indent="0" algn="just">
              <a:lnSpc>
                <a:spcPct val="80000"/>
              </a:lnSpc>
              <a:buFont typeface="Arial"/>
              <a:buNone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Įdiegta vykdant ES iš dalies remiamą projektą „Krovinių ir prekių, gabenamų per Klaipėdos valstybinį jūrų uostą, informacinės sistemos (KIPIS) sukūrimas ir įdiegimas“ </a:t>
            </a:r>
          </a:p>
          <a:p>
            <a:pPr marL="152396" indent="0" algn="just">
              <a:lnSpc>
                <a:spcPct val="80000"/>
              </a:lnSpc>
              <a:buFont typeface="Arial"/>
              <a:buNone/>
            </a:pPr>
            <a:endParaRPr lang="lt-LT" altLang="lt-LT" sz="1500" b="1" kern="0" dirty="0" smtClean="0">
              <a:solidFill>
                <a:srgbClr val="FFCB00"/>
              </a:solidFill>
              <a:latin typeface="Montserrat" panose="00000500000000000000" pitchFamily="50" charset="-70"/>
            </a:endParaRPr>
          </a:p>
          <a:p>
            <a:pPr marL="152396" indent="0" algn="just">
              <a:lnSpc>
                <a:spcPct val="80000"/>
              </a:lnSpc>
              <a:spcAft>
                <a:spcPts val="1200"/>
              </a:spcAft>
              <a:buFont typeface="Arial"/>
              <a:buNone/>
            </a:pPr>
            <a:r>
              <a:rPr lang="lt-LT" altLang="lt-LT" sz="1500" b="1" kern="0" dirty="0" smtClean="0">
                <a:solidFill>
                  <a:srgbClr val="FFCB00"/>
                </a:solidFill>
                <a:latin typeface="Montserrat" panose="00000500000000000000" pitchFamily="50" charset="-70"/>
              </a:rPr>
              <a:t>Sistemos naudoto</a:t>
            </a:r>
            <a:r>
              <a:rPr lang="en-US" altLang="lt-LT" sz="1500" b="1" kern="0" dirty="0" smtClean="0">
                <a:solidFill>
                  <a:srgbClr val="FFCB00"/>
                </a:solidFill>
                <a:latin typeface="Montserrat" panose="00000500000000000000" pitchFamily="50" charset="-70"/>
              </a:rPr>
              <a:t>jai:</a:t>
            </a:r>
            <a:endParaRPr lang="lt-LT" altLang="lt-LT" sz="1500" kern="0" dirty="0" smtClean="0">
              <a:solidFill>
                <a:srgbClr val="FFCB00"/>
              </a:solidFill>
              <a:latin typeface="Montserrat" panose="00000500000000000000" pitchFamily="50" charset="-70"/>
            </a:endParaRP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altLang="lt-LT" sz="1500" kern="0" dirty="0">
                <a:solidFill>
                  <a:srgbClr val="2E3C6C"/>
                </a:solidFill>
                <a:latin typeface="Montserrat" panose="00000500000000000000" pitchFamily="50" charset="-70"/>
              </a:rPr>
              <a:t>Aktyvios įmonės (295)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Uosto krovos darbų įmonės (14)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Kontroliuojančios ir valstybės institucijos (8)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2763 vardinių naudotojų</a:t>
            </a:r>
          </a:p>
          <a:p>
            <a:pPr marL="152396" indent="0" algn="just">
              <a:lnSpc>
                <a:spcPct val="80000"/>
              </a:lnSpc>
              <a:buFont typeface="Arial"/>
              <a:buNone/>
            </a:pPr>
            <a:endParaRPr lang="en-US" altLang="lt-LT" sz="1600" b="1" kern="0" dirty="0" smtClean="0">
              <a:solidFill>
                <a:srgbClr val="2E3C6C"/>
              </a:solidFill>
              <a:latin typeface="Montserrat" panose="00000500000000000000" pitchFamily="50" charset="-70"/>
            </a:endParaRPr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0" r="1561"/>
          <a:stretch/>
        </p:blipFill>
        <p:spPr>
          <a:xfrm>
            <a:off x="6095999" y="1195322"/>
            <a:ext cx="6096001" cy="2002732"/>
          </a:xfrm>
          <a:prstGeom prst="rect">
            <a:avLst/>
          </a:prstGeom>
        </p:spPr>
      </p:pic>
      <p:sp>
        <p:nvSpPr>
          <p:cNvPr id="14" name="Stačiakampis 13"/>
          <p:cNvSpPr/>
          <p:nvPr/>
        </p:nvSpPr>
        <p:spPr>
          <a:xfrm>
            <a:off x="7453472" y="202077"/>
            <a:ext cx="3381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870">
              <a:buClr>
                <a:srgbClr val="000000"/>
              </a:buClr>
              <a:defRPr/>
            </a:pPr>
            <a:r>
              <a:rPr lang="lt-LT" sz="4400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2010–2020 </a:t>
            </a:r>
            <a:endParaRPr lang="lt-LT" sz="4400" b="1" kern="0" dirty="0">
              <a:solidFill>
                <a:srgbClr val="FFCB00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215862" y="3526711"/>
            <a:ext cx="11314439" cy="2525629"/>
          </a:xfrm>
          <a:prstGeom prst="rect">
            <a:avLst/>
          </a:prstGeom>
        </p:spPr>
        <p:txBody>
          <a:bodyPr/>
          <a:lstStyle>
            <a:lvl1pPr marL="609585" marR="0" indent="-457189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34011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949703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5928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3168873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3778458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4388042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4997627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5607212" marR="0" indent="-544272" algn="l" defTabSz="121917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24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09585" marR="0" lvl="0" indent="-457189" algn="just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Off val="21764"/>
                </a:srgbClr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lt-LT" altLang="lt-LT" sz="1400" b="0" i="0" u="none" strike="noStrike" kern="0" cap="none" spc="0" normalizeH="0" baseline="0" noProof="0" dirty="0" smtClean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cs typeface="Arial"/>
              <a:sym typeface="Arial"/>
            </a:endParaRPr>
          </a:p>
          <a:p>
            <a:pPr marL="152396" marR="0" lvl="0" indent="0" algn="just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Off val="21764"/>
                </a:srgbClr>
              </a:buClr>
              <a:buSzPts val="1800"/>
              <a:buFont typeface="Arial"/>
              <a:buNone/>
              <a:tabLst/>
              <a:defRPr/>
            </a:pPr>
            <a:endParaRPr kumimoji="0" lang="lt-LT" altLang="lt-LT" sz="1600" b="1" i="0" u="none" strike="noStrike" kern="0" cap="none" spc="0" normalizeH="0" baseline="0" noProof="0" dirty="0" smtClean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cs typeface="Arial"/>
              <a:sym typeface="Arial"/>
            </a:endParaRPr>
          </a:p>
          <a:p>
            <a:pPr marL="152396" marR="0" lvl="0" indent="0" algn="just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212121">
                  <a:lumOff val="21764"/>
                </a:srgbClr>
              </a:buClr>
              <a:buSzPts val="1800"/>
              <a:buFont typeface="Arial"/>
              <a:buNone/>
              <a:tabLst/>
              <a:defRPr/>
            </a:pPr>
            <a:r>
              <a:rPr kumimoji="0" lang="en-US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B00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Per 2020</a:t>
            </a:r>
            <a:r>
              <a:rPr kumimoji="0" lang="lt-LT" altLang="lt-LT" sz="1500" b="1" i="0" u="none" strike="noStrike" kern="0" cap="none" spc="0" normalizeH="0" noProof="0" dirty="0" smtClean="0">
                <a:ln>
                  <a:noFill/>
                </a:ln>
                <a:solidFill>
                  <a:srgbClr val="FFCB00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 m.</a:t>
            </a:r>
            <a:r>
              <a:rPr kumimoji="0" lang="en-US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B00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 KIPIS</a:t>
            </a:r>
            <a:r>
              <a:rPr kumimoji="0" lang="lt-LT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B00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:</a:t>
            </a:r>
            <a:endParaRPr kumimoji="0" lang="en-US" altLang="lt-LT" sz="1500" b="1" i="0" u="none" strike="noStrike" kern="0" cap="none" spc="0" normalizeH="0" baseline="0" noProof="0" dirty="0" smtClean="0">
              <a:ln>
                <a:noFill/>
              </a:ln>
              <a:solidFill>
                <a:srgbClr val="FFCB00"/>
              </a:solidFill>
              <a:effectLst/>
              <a:uLnTx/>
              <a:uFillTx/>
              <a:latin typeface="Montserrat" panose="00000500000000000000" pitchFamily="50" charset="-70"/>
              <a:cs typeface="Arial"/>
              <a:sym typeface="Arial"/>
            </a:endParaRPr>
          </a:p>
          <a:p>
            <a:pPr marL="609585" marR="0" lvl="0" indent="-457189" algn="just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212121">
                  <a:lumOff val="21764"/>
                </a:srgbClr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lt-LT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Sukur</a:t>
            </a:r>
            <a:r>
              <a:rPr kumimoji="0" lang="lt-LT" altLang="lt-L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ta </a:t>
            </a:r>
            <a:r>
              <a:rPr kumimoji="0" lang="en-US" altLang="lt-LT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ir</a:t>
            </a:r>
            <a:r>
              <a:rPr kumimoji="0" lang="en-US" altLang="lt-L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kumimoji="0" lang="en-US" altLang="lt-LT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perduota</a:t>
            </a:r>
            <a:r>
              <a:rPr kumimoji="0" lang="en-US" altLang="lt-L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kumimoji="0" lang="lt-LT" altLang="lt-L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elektroninių dokumentų </a:t>
            </a:r>
            <a:r>
              <a:rPr kumimoji="0" lang="lt-LT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1,6 mln.</a:t>
            </a:r>
            <a:r>
              <a:rPr kumimoji="0" lang="en-US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kumimoji="0" lang="en-US" altLang="lt-LT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vnt</a:t>
            </a:r>
            <a:r>
              <a:rPr kumimoji="0" lang="en-US" altLang="lt-LT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cs typeface="Arial"/>
                <a:sym typeface="Arial"/>
              </a:rPr>
              <a:t>.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Font typeface="Arial" panose="020B0604020202020204" pitchFamily="34" charset="0"/>
              <a:buChar char="•"/>
            </a:pPr>
            <a:r>
              <a:rPr 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  <a:cs typeface="Arial"/>
              </a:rPr>
              <a:t>Sistemos </a:t>
            </a:r>
            <a:r>
              <a:rPr lang="lt-LT" sz="1500" kern="0" dirty="0">
                <a:solidFill>
                  <a:srgbClr val="2E3C6C"/>
                </a:solidFill>
                <a:latin typeface="Montserrat" panose="00000500000000000000" pitchFamily="50" charset="-70"/>
                <a:cs typeface="Arial"/>
              </a:rPr>
              <a:t>darbui palaikyti naudojami 7 serveriai ir 3 duomenų </a:t>
            </a:r>
            <a:r>
              <a:rPr 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  <a:cs typeface="Arial"/>
              </a:rPr>
              <a:t>saugyklos</a:t>
            </a:r>
          </a:p>
          <a:p>
            <a:pPr marL="152396" lvl="0" indent="0"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None/>
              <a:defRPr/>
            </a:pPr>
            <a:r>
              <a:rPr lang="lt-LT" altLang="lt-LT" sz="1500" b="1" kern="0" dirty="0">
                <a:solidFill>
                  <a:srgbClr val="FFCB00"/>
                </a:solidFill>
                <a:latin typeface="Montserrat" panose="00000500000000000000" pitchFamily="50" charset="-70"/>
              </a:rPr>
              <a:t>Automatinės duomenų sąsajos:</a:t>
            </a:r>
          </a:p>
          <a:p>
            <a:pPr lvl="0"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altLang="lt-LT" sz="1500" kern="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LUVIS </a:t>
            </a:r>
            <a:r>
              <a:rPr lang="lt-LT" altLang="lt-LT" sz="1500" kern="0" dirty="0">
                <a:solidFill>
                  <a:srgbClr val="2E3C6C"/>
                </a:solidFill>
                <a:latin typeface="Montserrat" panose="00000500000000000000" pitchFamily="50" charset="-70"/>
              </a:rPr>
              <a:t>(laivybos uoste valdymo IS, KVJUD)</a:t>
            </a:r>
          </a:p>
          <a:p>
            <a:pPr lvl="0"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altLang="lt-LT" sz="1500" kern="0" dirty="0">
                <a:solidFill>
                  <a:srgbClr val="2E3C6C"/>
                </a:solidFill>
                <a:latin typeface="Montserrat" panose="00000500000000000000" pitchFamily="50" charset="-70"/>
              </a:rPr>
              <a:t>KROVINYS (vežimo geležinkeliais IS, AB „Lietuvos geležinkeliai“</a:t>
            </a:r>
          </a:p>
          <a:p>
            <a:pPr lvl="0"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altLang="lt-LT" sz="1500" kern="0" dirty="0">
                <a:solidFill>
                  <a:srgbClr val="2E3C6C"/>
                </a:solidFill>
                <a:latin typeface="Montserrat" panose="00000500000000000000" pitchFamily="50" charset="-70"/>
              </a:rPr>
              <a:t>RIKS (automatinė rizikos valdymo IS, Lietuvos muitinė)</a:t>
            </a:r>
          </a:p>
          <a:p>
            <a:pPr lvl="0" algn="just">
              <a:lnSpc>
                <a:spcPct val="80000"/>
              </a:lnSpc>
              <a:spcAft>
                <a:spcPts val="1200"/>
              </a:spcAft>
              <a:buClr>
                <a:srgbClr val="212121">
                  <a:lumOff val="21764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lt-LT" altLang="lt-LT" sz="1500" kern="0" dirty="0">
                <a:solidFill>
                  <a:srgbClr val="2E3C6C"/>
                </a:solidFill>
                <a:latin typeface="Montserrat" panose="00000500000000000000" pitchFamily="50" charset="-70"/>
              </a:rPr>
              <a:t>Krovos įmonių gamybos valdymo sistemos</a:t>
            </a:r>
            <a:endParaRPr lang="lt-LT" sz="1500" kern="0" dirty="0">
              <a:solidFill>
                <a:srgbClr val="2E3C6C"/>
              </a:solidFill>
              <a:latin typeface="Montserrat" panose="00000500000000000000" pitchFamily="50" charset="-70"/>
              <a:cs typeface="Arial"/>
            </a:endParaRPr>
          </a:p>
          <a:p>
            <a:pPr marL="152396" marR="0" lvl="0" indent="0" algn="just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121">
                  <a:lumOff val="21764"/>
                </a:srgbClr>
              </a:buClr>
              <a:buSzPts val="1800"/>
              <a:buNone/>
              <a:tabLst/>
              <a:defRPr/>
            </a:pPr>
            <a:endParaRPr kumimoji="0" lang="lt-LT" altLang="lt-LT" sz="1600" b="0" i="0" u="none" strike="noStrike" kern="0" cap="none" spc="0" normalizeH="0" baseline="0" noProof="0" dirty="0" smtClean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241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1"/>
          <p:cNvSpPr/>
          <p:nvPr/>
        </p:nvSpPr>
        <p:spPr>
          <a:xfrm>
            <a:off x="6096000" y="0"/>
            <a:ext cx="6078826" cy="6838164"/>
          </a:xfrm>
          <a:prstGeom prst="rect">
            <a:avLst/>
          </a:prstGeom>
          <a:solidFill>
            <a:srgbClr val="2E3C6C"/>
          </a:solidFill>
          <a:ln w="25400">
            <a:solidFill>
              <a:srgbClr val="2E3C6C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PLĖTRA"/>
          <p:cNvSpPr txBox="1"/>
          <p:nvPr/>
        </p:nvSpPr>
        <p:spPr>
          <a:xfrm>
            <a:off x="400619" y="49524"/>
            <a:ext cx="5290756" cy="48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19999" tIns="119999" rIns="119999" bIns="119999">
            <a:spAutoFit/>
          </a:bodyPr>
          <a:lstStyle>
            <a:lvl1pPr defTabSz="914378">
              <a:defRPr>
                <a:solidFill>
                  <a:srgbClr val="2E3C6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 defTabSz="1218870">
              <a:buClr>
                <a:srgbClr val="000000"/>
              </a:buClr>
              <a:defRPr/>
            </a:pPr>
            <a:r>
              <a:rPr lang="lt-LT" sz="1600" b="1" kern="0" dirty="0"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Investicijos ir palaikymo kaštai</a:t>
            </a:r>
          </a:p>
        </p:txBody>
      </p:sp>
      <p:sp>
        <p:nvSpPr>
          <p:cNvPr id="7" name="Straight Connector 43"/>
          <p:cNvSpPr/>
          <p:nvPr/>
        </p:nvSpPr>
        <p:spPr>
          <a:xfrm flipV="1">
            <a:off x="400618" y="0"/>
            <a:ext cx="1" cy="654517"/>
          </a:xfrm>
          <a:prstGeom prst="line">
            <a:avLst/>
          </a:prstGeom>
          <a:ln w="12700">
            <a:solidFill>
              <a:srgbClr val="FFCB00"/>
            </a:solidFill>
          </a:ln>
        </p:spPr>
        <p:txBody>
          <a:bodyPr lIns="60959" rIns="609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Straight Connector 11"/>
          <p:cNvSpPr/>
          <p:nvPr/>
        </p:nvSpPr>
        <p:spPr>
          <a:xfrm>
            <a:off x="11530301" y="6380997"/>
            <a:ext cx="1" cy="480252"/>
          </a:xfrm>
          <a:prstGeom prst="line">
            <a:avLst/>
          </a:prstGeom>
          <a:ln>
            <a:solidFill>
              <a:srgbClr val="2E3C6C"/>
            </a:solidFill>
          </a:ln>
        </p:spPr>
        <p:txBody>
          <a:bodyPr lIns="60959" rIns="609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713066" y="6418297"/>
            <a:ext cx="288218" cy="287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9" tIns="60959" rIns="60959" bIns="60959" anchor="t">
            <a:spAutoFit/>
          </a:bodyPr>
          <a:lstStyle>
            <a:lvl1pPr algn="ctr">
              <a:defRPr sz="1067">
                <a:solidFill>
                  <a:srgbClr val="2E3C6C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67" b="0" i="0" u="none" strike="noStrike" kern="1200" cap="none" spc="0" normalizeH="0" baseline="0" noProof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 Regular"/>
                <a:sym typeface="Montserrat Regular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 Regular"/>
              <a:sym typeface="Montserrat Regular"/>
            </a:endParaRPr>
          </a:p>
        </p:txBody>
      </p:sp>
      <p:sp>
        <p:nvSpPr>
          <p:cNvPr id="14" name="Google Shape;107;p19"/>
          <p:cNvSpPr txBox="1"/>
          <p:nvPr/>
        </p:nvSpPr>
        <p:spPr>
          <a:xfrm>
            <a:off x="202406" y="994850"/>
            <a:ext cx="5687182" cy="507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68000" rIns="216000" bIns="121900" anchor="t" anchorCtr="0">
            <a:noAutofit/>
          </a:bodyPr>
          <a:lstStyle/>
          <a:p>
            <a:pPr lvl="0" algn="just" defTabSz="1218870">
              <a:buClr>
                <a:srgbClr val="000000"/>
              </a:buClr>
              <a:defRPr/>
            </a:pP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Iš viso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KIPIS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taikomosios PĮ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sukūrimas, vystymas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ir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techninis palaikymas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nuo 2008 m.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kainavo:</a:t>
            </a:r>
          </a:p>
          <a:p>
            <a:pPr marL="285750" lvl="0" indent="-285750" algn="just" defTabSz="12188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lt-LT" b="1" kern="0" dirty="0">
              <a:solidFill>
                <a:srgbClr val="FFCB00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lvl="0" algn="ctr" defTabSz="1218870">
              <a:buClr>
                <a:srgbClr val="000000"/>
              </a:buClr>
              <a:defRPr/>
            </a:pPr>
            <a:r>
              <a:rPr lang="lt-LT" sz="4000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2.762.037,68 </a:t>
            </a:r>
            <a:r>
              <a:rPr lang="lt-LT" sz="4000" b="1" kern="0" dirty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€ </a:t>
            </a:r>
            <a:endParaRPr lang="lt-LT" sz="4000" b="1" kern="0" dirty="0" smtClean="0">
              <a:solidFill>
                <a:srgbClr val="FFCB00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lvl="0" algn="ctr" defTabSz="1218870">
              <a:buClr>
                <a:srgbClr val="000000"/>
              </a:buClr>
              <a:defRPr/>
            </a:pPr>
            <a:r>
              <a:rPr lang="lt-LT" sz="2800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(</a:t>
            </a:r>
            <a:r>
              <a:rPr lang="lt-LT" sz="2800" b="1" kern="0" dirty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iš jų 1.167.130,46 - ES </a:t>
            </a:r>
            <a:r>
              <a:rPr lang="lt-LT" sz="2800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lėšos)</a:t>
            </a:r>
          </a:p>
          <a:p>
            <a:pPr marL="285750" lvl="0" indent="-285750" algn="just" defTabSz="12188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lt-LT" b="1" kern="0" dirty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lvl="0" algn="just" defTabSz="1218870">
              <a:buClr>
                <a:srgbClr val="000000"/>
              </a:buClr>
              <a:defRPr/>
            </a:pPr>
            <a:endParaRPr lang="lt-LT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lvl="0" algn="just" defTabSz="1218870">
              <a:buClr>
                <a:srgbClr val="000000"/>
              </a:buClr>
              <a:defRPr/>
            </a:pP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Eksploatacijos </a:t>
            </a:r>
            <a:r>
              <a:rPr lang="lt-LT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METINIAI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kaštai (gamintojo techninio palaikymo paslaugos, Technologijų sk. </a:t>
            </a:r>
            <a:r>
              <a:rPr lang="lt-LT" sz="3600" b="1" kern="0" dirty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1,5 etato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darbo užmokestis,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techninės–programinės </a:t>
            </a:r>
            <a:r>
              <a:rPr lang="lt-LT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įrangos amortizaciniai 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atskaitymai</a:t>
            </a:r>
            <a:r>
              <a:rPr lang="en-US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duomen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ų</a:t>
            </a:r>
            <a:r>
              <a:rPr lang="en-US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saugojimas</a:t>
            </a:r>
            <a:r>
              <a:rPr lang="lt-LT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) 210 tūkst. Eur be PVM.</a:t>
            </a:r>
            <a:endParaRPr lang="en-US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lvl="0" algn="just" defTabSz="1218870">
              <a:buClr>
                <a:srgbClr val="000000"/>
              </a:buClr>
              <a:defRPr/>
            </a:pPr>
            <a:endParaRPr kumimoji="0" lang="lt-LT" i="0" u="none" strike="noStrike" kern="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marL="0" marR="0" lvl="0" indent="0" algn="just" defTabSz="1218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lt-LT" i="0" u="none" strike="noStrike" kern="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pPr marL="0" marR="0" lvl="0" indent="0" algn="just" defTabSz="1218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lt-LT" i="0" u="none" strike="noStrike" kern="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3085"/>
            <a:ext cx="6070626" cy="4915190"/>
          </a:xfrm>
          <a:prstGeom prst="rect">
            <a:avLst/>
          </a:prstGeom>
        </p:spPr>
      </p:pic>
      <p:sp>
        <p:nvSpPr>
          <p:cNvPr id="17" name="Straight Connector 11"/>
          <p:cNvSpPr/>
          <p:nvPr/>
        </p:nvSpPr>
        <p:spPr>
          <a:xfrm>
            <a:off x="11530301" y="6380997"/>
            <a:ext cx="1" cy="480252"/>
          </a:xfrm>
          <a:prstGeom prst="line">
            <a:avLst/>
          </a:prstGeom>
          <a:ln>
            <a:solidFill>
              <a:schemeClr val="bg1"/>
            </a:solidFill>
          </a:ln>
        </p:spPr>
        <p:txBody>
          <a:bodyPr lIns="60959" rIns="6095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Box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687908" y="6418297"/>
            <a:ext cx="313376" cy="287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tIns="60959" rIns="60959" bIns="60959" anchor="t">
            <a:spAutoFit/>
          </a:bodyPr>
          <a:lstStyle>
            <a:lvl1pPr algn="ctr">
              <a:defRPr sz="1067">
                <a:solidFill>
                  <a:srgbClr val="2E3C6C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67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Regular"/>
                <a:sym typeface="Montserrat Regular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Regular"/>
              <a:sym typeface="Montserrat Regular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7563817" y="5115407"/>
            <a:ext cx="3764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870">
              <a:buClr>
                <a:srgbClr val="000000"/>
              </a:buClr>
              <a:defRPr/>
            </a:pPr>
            <a:r>
              <a:rPr lang="lt-LT" sz="4400" b="1" kern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210 tūkst. € </a:t>
            </a:r>
          </a:p>
          <a:p>
            <a:pPr lvl="0" algn="ctr" defTabSz="1218870">
              <a:buClr>
                <a:srgbClr val="000000"/>
              </a:buClr>
              <a:defRPr/>
            </a:pPr>
            <a:r>
              <a:rPr lang="lt-LT" sz="4400" b="1" kern="0" smtClean="0">
                <a:solidFill>
                  <a:srgbClr val="FFCB00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rPr>
              <a:t>be PVM  </a:t>
            </a:r>
            <a:endParaRPr lang="lt-LT" sz="4400" b="1" kern="0" dirty="0">
              <a:solidFill>
                <a:srgbClr val="FFCB00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44144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tačiakampis 1"/>
          <p:cNvSpPr/>
          <p:nvPr/>
        </p:nvSpPr>
        <p:spPr>
          <a:xfrm>
            <a:off x="0" y="0"/>
            <a:ext cx="12192000" cy="6838164"/>
          </a:xfrm>
          <a:prstGeom prst="rect">
            <a:avLst/>
          </a:prstGeom>
          <a:solidFill>
            <a:srgbClr val="2E3C6C">
              <a:alpha val="80000"/>
            </a:srgbClr>
          </a:solidFill>
          <a:ln w="25400">
            <a:solidFill>
              <a:srgbClr val="2E3C6C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837570" y="1509261"/>
            <a:ext cx="108337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kern="0" dirty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Uosto direkcija </a:t>
            </a:r>
            <a:r>
              <a:rPr lang="lt-LT" sz="2000" b="1" kern="0" dirty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nesiekia</a:t>
            </a:r>
            <a:r>
              <a:rPr lang="lt-LT" sz="2000" kern="0" dirty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</a:t>
            </a:r>
            <a:r>
              <a:rPr lang="lt-LT" sz="2000" b="1" kern="0" dirty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ankstesniu laikotarpiu patirtų </a:t>
            </a:r>
            <a:r>
              <a:rPr lang="lt-LT" sz="2000" b="1" kern="0" dirty="0" smtClean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sąnaudų </a:t>
            </a:r>
            <a:r>
              <a:rPr lang="lt-LT" sz="2000" b="1" kern="0" dirty="0">
                <a:solidFill>
                  <a:srgbClr val="FF0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kompensavimo</a:t>
            </a:r>
            <a:r>
              <a:rPr lang="lt-LT" sz="20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, tačiau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nuo 2022 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cs typeface="Arial"/>
              </a:rPr>
              <a:t>įves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</a:t>
            </a:r>
            <a:r>
              <a:rPr lang="lt-LT" sz="20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KIPIS 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mokestį</a:t>
            </a:r>
            <a:r>
              <a:rPr lang="en-US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, 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skirtą </a:t>
            </a:r>
            <a:r>
              <a:rPr lang="lt-LT" sz="20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padengti </a:t>
            </a:r>
            <a:r>
              <a:rPr lang="lt-LT" sz="3000" b="1" kern="0" dirty="0" smtClean="0">
                <a:solidFill>
                  <a:srgbClr val="FFC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TIK</a:t>
            </a:r>
            <a:r>
              <a:rPr lang="lt-LT" sz="2000" b="1" kern="0" dirty="0" smtClean="0">
                <a:solidFill>
                  <a:srgbClr val="FFC000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sistemos </a:t>
            </a:r>
            <a:r>
              <a:rPr lang="lt-LT" sz="20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eksploatacijos sąnaudas</a:t>
            </a:r>
            <a:r>
              <a:rPr lang="lt-LT" sz="20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.</a:t>
            </a:r>
            <a:endParaRPr lang="en-US" sz="2000" kern="0" dirty="0" smtClean="0">
              <a:solidFill>
                <a:schemeClr val="bg1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>
              <a:spcAft>
                <a:spcPts val="1800"/>
              </a:spcAft>
            </a:pPr>
            <a:endParaRPr lang="lt-LT" kern="0" dirty="0">
              <a:solidFill>
                <a:schemeClr val="bg1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algn="ctr">
              <a:spcAft>
                <a:spcPts val="1800"/>
              </a:spcAft>
            </a:pPr>
            <a:r>
              <a:rPr lang="lt-LT" sz="24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Įkainiai</a:t>
            </a:r>
            <a:r>
              <a:rPr lang="en-US" sz="24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n</a:t>
            </a:r>
            <a:r>
              <a:rPr lang="lt-LT" sz="2400" b="1" kern="0" dirty="0" err="1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audotojams</a:t>
            </a:r>
            <a:r>
              <a:rPr lang="lt-LT" sz="2400" b="1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turintiems:</a:t>
            </a:r>
          </a:p>
          <a:p>
            <a:pPr marL="285750" indent="-28575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t-LT" sz="24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1–4</a:t>
            </a:r>
            <a:r>
              <a:rPr lang="lt-LT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 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darbo vietas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50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€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/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mėn.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+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PVM </a:t>
            </a:r>
            <a:r>
              <a:rPr lang="lt-LT" sz="3200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(247 įmonės)</a:t>
            </a:r>
            <a:endParaRPr lang="lt-LT" sz="3200" kern="0" dirty="0" smtClean="0">
              <a:solidFill>
                <a:srgbClr val="FFCB00"/>
              </a:solidFill>
              <a:latin typeface="Montserrat" panose="00000500000000000000" pitchFamily="50" charset="-70"/>
              <a:cs typeface="Arial"/>
            </a:endParaRPr>
          </a:p>
          <a:p>
            <a:pPr marL="285750" indent="-28575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t-LT" sz="24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5–9 </a:t>
            </a:r>
            <a:r>
              <a:rPr lang="lt-LT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darbo vietas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100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€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/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mėn.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+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PVM </a:t>
            </a:r>
            <a:r>
              <a:rPr lang="lt-LT" sz="3200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(31 įmonė)</a:t>
            </a:r>
            <a:endParaRPr lang="lt-LT" sz="3200" kern="0" dirty="0" smtClean="0">
              <a:solidFill>
                <a:srgbClr val="FFCB00"/>
              </a:solidFill>
              <a:latin typeface="Montserrat" panose="00000500000000000000" pitchFamily="50" charset="-70"/>
              <a:cs typeface="Arial"/>
            </a:endParaRPr>
          </a:p>
          <a:p>
            <a:pPr marL="285750" indent="-285750" algn="ctr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t-LT" sz="24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10 </a:t>
            </a:r>
            <a:r>
              <a:rPr lang="lt-LT" sz="2400" b="1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ir daugiau 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darbo vietų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150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€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/</a:t>
            </a:r>
            <a:r>
              <a:rPr lang="en-US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 </a:t>
            </a:r>
            <a:r>
              <a:rPr lang="lt-LT" sz="3200" b="1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</a:rPr>
              <a:t>mėn.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 +</a:t>
            </a:r>
            <a:r>
              <a:rPr lang="en-US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 </a:t>
            </a:r>
            <a:r>
              <a:rPr lang="lt-LT" sz="3200" b="1" kern="0" dirty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PVM </a:t>
            </a:r>
            <a:r>
              <a:rPr lang="lt-LT" sz="3200" kern="0" dirty="0" smtClean="0">
                <a:solidFill>
                  <a:srgbClr val="FFCB00"/>
                </a:solidFill>
                <a:latin typeface="Montserrat" panose="00000500000000000000" pitchFamily="50" charset="-70"/>
                <a:cs typeface="Arial"/>
                <a:sym typeface="Arial"/>
              </a:rPr>
              <a:t>(17 įmonių)</a:t>
            </a:r>
            <a:endParaRPr lang="en-US" sz="3200" kern="0" dirty="0" smtClean="0">
              <a:solidFill>
                <a:srgbClr val="FFCB00"/>
              </a:solidFill>
              <a:latin typeface="Montserrat" panose="00000500000000000000" pitchFamily="50" charset="-70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17897-05AF-4DCE-ADB0-F1212FE9D132}"/>
              </a:ext>
            </a:extLst>
          </p:cNvPr>
          <p:cNvGrpSpPr/>
          <p:nvPr/>
        </p:nvGrpSpPr>
        <p:grpSpPr>
          <a:xfrm>
            <a:off x="542315" y="1"/>
            <a:ext cx="6078826" cy="654516"/>
            <a:chOff x="394524" y="1"/>
            <a:chExt cx="2000027" cy="490887"/>
          </a:xfrm>
        </p:grpSpPr>
        <p:sp>
          <p:nvSpPr>
            <p:cNvPr id="11" name="Google Shape;87;p17">
              <a:extLst>
                <a:ext uri="{FF2B5EF4-FFF2-40B4-BE49-F238E27FC236}">
                  <a16:creationId xmlns:a16="http://schemas.microsoft.com/office/drawing/2014/main" id="{8A18372D-7181-43A9-9DF8-2B25C1B25F89}"/>
                </a:ext>
              </a:extLst>
            </p:cNvPr>
            <p:cNvSpPr txBox="1"/>
            <p:nvPr/>
          </p:nvSpPr>
          <p:spPr>
            <a:xfrm>
              <a:off x="424951" y="12187"/>
              <a:ext cx="1969600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168000" rIns="216000" bIns="121900" anchor="t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r>
                <a:rPr lang="lt-LT" sz="1867" b="1" kern="0" dirty="0" smtClean="0">
                  <a:solidFill>
                    <a:schemeClr val="bg1"/>
                  </a:solidFill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Istorija</a:t>
              </a:r>
              <a:r>
                <a:rPr lang="lt-LT" sz="1867" b="1" kern="0" dirty="0" smtClean="0">
                  <a:solidFill>
                    <a:srgbClr val="2E3C6C"/>
                  </a:solidFill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(1)</a:t>
              </a:r>
              <a:endParaRPr sz="1867" b="1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44D5C-93C0-4848-B403-D03B9A3D3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24" y="1"/>
              <a:ext cx="0" cy="490887"/>
            </a:xfrm>
            <a:prstGeom prst="line">
              <a:avLst/>
            </a:prstGeom>
            <a:ln w="12700">
              <a:solidFill>
                <a:srgbClr val="FFC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C726DC9-E687-46FA-9BDB-59A5869D8E2A}"/>
              </a:ext>
            </a:extLst>
          </p:cNvPr>
          <p:cNvCxnSpPr>
            <a:cxnSpLocks/>
          </p:cNvCxnSpPr>
          <p:nvPr/>
        </p:nvCxnSpPr>
        <p:spPr>
          <a:xfrm>
            <a:off x="11530300" y="6380996"/>
            <a:ext cx="0" cy="480251"/>
          </a:xfrm>
          <a:prstGeom prst="line">
            <a:avLst/>
          </a:prstGeom>
          <a:ln w="9525">
            <a:solidFill>
              <a:srgbClr val="2E3C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1586555" y="6418297"/>
            <a:ext cx="5412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fld id="{0D55378F-7C8A-4926-B079-AE4400628FCD}" type="slidenum">
              <a:rPr lang="lt-LT" sz="1067">
                <a:solidFill>
                  <a:srgbClr val="2E3C6C"/>
                </a:solidFill>
                <a:latin typeface="Montserrat" panose="00000500000000000000" pitchFamily="50" charset="-70"/>
                <a:cs typeface="Arial"/>
                <a:sym typeface="Arial"/>
              </a:rPr>
              <a:pPr algn="ctr" defTabSz="1219170">
                <a:defRPr/>
              </a:pPr>
              <a:t>4</a:t>
            </a:fld>
            <a:endParaRPr lang="lt-LT" sz="1067" dirty="0">
              <a:solidFill>
                <a:srgbClr val="2E3C6C"/>
              </a:solidFill>
              <a:latin typeface="Montserrat" panose="00000500000000000000" pitchFamily="50" charset="-70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794" y="791839"/>
            <a:ext cx="1110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2008</a:t>
            </a:r>
            <a:r>
              <a:rPr lang="lt-LT" sz="16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20092010</a:t>
            </a:r>
            <a:r>
              <a:rPr lang="lt-LT" sz="16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</a:rPr>
              <a:t>2011</a:t>
            </a:r>
            <a:r>
              <a:rPr lang="lt-LT" sz="1600" kern="0" dirty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201220132014201520162017201820192020 </a:t>
            </a:r>
            <a:r>
              <a:rPr lang="lt-LT" sz="1600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2021</a:t>
            </a:r>
            <a:r>
              <a:rPr lang="lt-LT" sz="16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 </a:t>
            </a:r>
            <a:r>
              <a:rPr lang="lt-LT" sz="20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  </a:t>
            </a:r>
            <a:r>
              <a:rPr lang="lt-LT" sz="4000" b="1" kern="0" dirty="0" smtClean="0">
                <a:solidFill>
                  <a:schemeClr val="bg1"/>
                </a:solidFill>
                <a:latin typeface="Montserrat" panose="00000500000000000000" pitchFamily="50" charset="-70"/>
                <a:ea typeface="Montserrat"/>
                <a:cs typeface="Montserrat"/>
                <a:sym typeface="Wingdings" panose="05000000000000000000" pitchFamily="2" charset="2"/>
              </a:rPr>
              <a:t>2022</a:t>
            </a:r>
            <a:endParaRPr lang="lt-LT" sz="4000" b="1" kern="0" dirty="0">
              <a:solidFill>
                <a:schemeClr val="bg1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13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323302" y="915774"/>
            <a:ext cx="112632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2021–11–30 esamiems KIPIS naudotojams per sistemą išsiųsti pranešimai apie KIPIS naudojimo sąlygų pasikeitimą ir raginimai įmonių/įstaigų vadovams jas pasirašyti.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lt-LT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2022–01–01 įmonės/įstaigos, nepasirašiusios atnaujintų KIPIS naudojimo sąlygų, neteks galimybės jungtis prie KIPIS sistemos.</a:t>
            </a:r>
          </a:p>
          <a:p>
            <a:pPr lvl="0" algn="just"/>
            <a:endParaRPr lang="lt-LT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KIPIS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administravimo mokestį už praėjusį mėnesį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įmonės sumokės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KVJUD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pagal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KIPIS priemonėmis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pateiktas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PVM sąskaitas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faktūras.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lt-LT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er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nustatytą terminą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(14 d.)įmonei nesumokėjus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KIPIS administravimo mokesčio pagal KVJUD pateiktą PVM sąskaitą faktūrą,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įmonės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darbuotojų jungimosi prie KIPIS galimybė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bus apribojama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. S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usimokėjus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KIPIS administravimo mokestį,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įmonės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darbuotojų prisijungimo prie KIPIS galimybė </a:t>
            </a:r>
            <a:r>
              <a:rPr lang="lt-LT" sz="2000" kern="0" dirty="0" smtClean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bus atkuriama </a:t>
            </a:r>
            <a:r>
              <a:rPr lang="lt-LT" sz="2000" kern="0" dirty="0">
                <a:solidFill>
                  <a:srgbClr val="2E3C6C"/>
                </a:solidFill>
                <a:latin typeface="Montserrat" panose="00000500000000000000" pitchFamily="50" charset="-70"/>
                <a:ea typeface="Montserrat"/>
                <a:cs typeface="Montserrat"/>
              </a:rPr>
              <a:t>per 2 darbo dienas.</a:t>
            </a:r>
            <a:endParaRPr lang="lt-LT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lt-LT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lvl="0" algn="just"/>
            <a:endParaRPr lang="en-US" sz="20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endParaRPr lang="lt-LT" sz="2000" kern="0" dirty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</a:endParaRPr>
          </a:p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17897-05AF-4DCE-ADB0-F1212FE9D132}"/>
              </a:ext>
            </a:extLst>
          </p:cNvPr>
          <p:cNvGrpSpPr/>
          <p:nvPr/>
        </p:nvGrpSpPr>
        <p:grpSpPr>
          <a:xfrm>
            <a:off x="542315" y="1"/>
            <a:ext cx="6111882" cy="654516"/>
            <a:chOff x="394524" y="1"/>
            <a:chExt cx="2010903" cy="490887"/>
          </a:xfrm>
        </p:grpSpPr>
        <p:sp>
          <p:nvSpPr>
            <p:cNvPr id="11" name="Google Shape;87;p17">
              <a:extLst>
                <a:ext uri="{FF2B5EF4-FFF2-40B4-BE49-F238E27FC236}">
                  <a16:creationId xmlns:a16="http://schemas.microsoft.com/office/drawing/2014/main" id="{8A18372D-7181-43A9-9DF8-2B25C1B25F89}"/>
                </a:ext>
              </a:extLst>
            </p:cNvPr>
            <p:cNvSpPr txBox="1"/>
            <p:nvPr/>
          </p:nvSpPr>
          <p:spPr>
            <a:xfrm>
              <a:off x="435827" y="7439"/>
              <a:ext cx="1969600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168000" rIns="216000" bIns="121900" anchor="t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lt-LT" sz="1867" b="1" kern="0" dirty="0" smtClean="0">
                  <a:solidFill>
                    <a:srgbClr val="2E3C6C"/>
                  </a:solidFill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Kaip viskas vyks nuo 2022 m.</a:t>
              </a:r>
              <a:endParaRPr kumimoji="0" sz="1867" b="1" i="0" u="none" strike="noStrike" kern="0" cap="none" spc="0" normalizeH="0" baseline="0" noProof="0" dirty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44D5C-93C0-4848-B403-D03B9A3D3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24" y="1"/>
              <a:ext cx="0" cy="490887"/>
            </a:xfrm>
            <a:prstGeom prst="line">
              <a:avLst/>
            </a:prstGeom>
            <a:ln w="12700">
              <a:solidFill>
                <a:srgbClr val="FFC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C726DC9-E687-46FA-9BDB-59A5869D8E2A}"/>
              </a:ext>
            </a:extLst>
          </p:cNvPr>
          <p:cNvCxnSpPr>
            <a:cxnSpLocks/>
          </p:cNvCxnSpPr>
          <p:nvPr/>
        </p:nvCxnSpPr>
        <p:spPr>
          <a:xfrm>
            <a:off x="11530300" y="6380996"/>
            <a:ext cx="0" cy="480251"/>
          </a:xfrm>
          <a:prstGeom prst="line">
            <a:avLst/>
          </a:prstGeom>
          <a:ln w="9525">
            <a:solidFill>
              <a:srgbClr val="2E3C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1586555" y="6418297"/>
            <a:ext cx="5412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378F-7C8A-4926-B079-AE4400628FCD}" type="slidenum">
              <a:rPr kumimoji="0" lang="lt-LT" sz="1067" b="0" i="0" u="none" strike="noStrike" kern="1200" cap="none" spc="0" normalizeH="0" baseline="0" noProof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ea typeface="+mn-ea"/>
                <a:cs typeface="Arial"/>
                <a:sym typeface="Arial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067" b="0" i="0" u="none" strike="noStrike" kern="120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779" y="359783"/>
            <a:ext cx="6858000" cy="6144928"/>
          </a:xfrm>
          <a:prstGeom prst="rect">
            <a:avLst/>
          </a:prstGeom>
        </p:spPr>
      </p:pic>
      <p:sp>
        <p:nvSpPr>
          <p:cNvPr id="8" name="Stačiakampis 1"/>
          <p:cNvSpPr/>
          <p:nvPr/>
        </p:nvSpPr>
        <p:spPr>
          <a:xfrm>
            <a:off x="-48243" y="0"/>
            <a:ext cx="6144928" cy="6838164"/>
          </a:xfrm>
          <a:prstGeom prst="rect">
            <a:avLst/>
          </a:prstGeom>
          <a:solidFill>
            <a:srgbClr val="2E3C6C">
              <a:alpha val="80000"/>
            </a:srgbClr>
          </a:solidFill>
          <a:ln w="25400">
            <a:solidFill>
              <a:srgbClr val="2E3C6C"/>
            </a:solidFill>
          </a:ln>
        </p:spPr>
        <p:txBody>
          <a:bodyPr lIns="60959" rIns="60959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507673" y="1767875"/>
            <a:ext cx="87837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lt-LT" sz="2800" kern="0" dirty="0" smtClean="0">
              <a:solidFill>
                <a:srgbClr val="2E3C6C"/>
              </a:solidFill>
              <a:latin typeface="Montserrat" panose="00000500000000000000" pitchFamily="50" charset="-70"/>
              <a:ea typeface="Montserrat"/>
              <a:cs typeface="Montserrat"/>
              <a:sym typeface="Montserrat"/>
            </a:endParaRPr>
          </a:p>
          <a:p>
            <a:r>
              <a:rPr lang="lt-LT" sz="2500" dirty="0">
                <a:solidFill>
                  <a:schemeClr val="bg1"/>
                </a:solidFill>
                <a:latin typeface="Montserrat" panose="00000500000000000000" pitchFamily="50" charset="-70"/>
              </a:rPr>
              <a:t>Atsakymai į pateiktus </a:t>
            </a:r>
            <a:r>
              <a:rPr lang="lt-LT" sz="2500" dirty="0" smtClean="0">
                <a:solidFill>
                  <a:schemeClr val="bg1"/>
                </a:solidFill>
                <a:latin typeface="Montserrat" panose="00000500000000000000" pitchFamily="50" charset="-70"/>
              </a:rPr>
              <a:t> </a:t>
            </a:r>
            <a:r>
              <a:rPr lang="lt-LT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klausimus</a:t>
            </a:r>
            <a:endParaRPr lang="lt-LT" sz="2500" dirty="0" smtClean="0">
              <a:solidFill>
                <a:srgbClr val="2E3C6C"/>
              </a:solidFill>
              <a:latin typeface="Montserrat" panose="00000500000000000000" pitchFamily="50" charset="-70"/>
            </a:endParaRPr>
          </a:p>
          <a:p>
            <a:endParaRPr lang="lt-LT" dirty="0">
              <a:latin typeface="Montserrat" panose="00000500000000000000" pitchFamily="50" charset="-70"/>
            </a:endParaRPr>
          </a:p>
          <a:p>
            <a:endParaRPr lang="en-US" dirty="0">
              <a:latin typeface="Montserrat" panose="00000500000000000000" pitchFamily="50" charset="-70"/>
            </a:endParaRPr>
          </a:p>
          <a:p>
            <a:r>
              <a:rPr lang="lt-LT" sz="1700" dirty="0" smtClean="0">
                <a:solidFill>
                  <a:schemeClr val="bg1"/>
                </a:solidFill>
                <a:latin typeface="Montserrat" panose="00000500000000000000" pitchFamily="50" charset="-70"/>
              </a:rPr>
              <a:t>Klausimus </a:t>
            </a:r>
            <a:r>
              <a:rPr lang="lt-LT" sz="1700" dirty="0">
                <a:solidFill>
                  <a:schemeClr val="bg1"/>
                </a:solidFill>
                <a:latin typeface="Montserrat" panose="00000500000000000000" pitchFamily="50" charset="-70"/>
              </a:rPr>
              <a:t>taip pat galite </a:t>
            </a:r>
            <a:r>
              <a:rPr lang="lt-LT" sz="1700" dirty="0" smtClean="0">
                <a:solidFill>
                  <a:schemeClr val="bg1"/>
                </a:solidFill>
                <a:latin typeface="Montserrat" panose="00000500000000000000" pitchFamily="50" charset="-70"/>
              </a:rPr>
              <a:t>siųsti</a:t>
            </a:r>
            <a:r>
              <a:rPr lang="lt-LT" dirty="0" smtClean="0">
                <a:solidFill>
                  <a:schemeClr val="bg1"/>
                </a:solidFill>
                <a:latin typeface="Montserrat" panose="00000500000000000000" pitchFamily="50" charset="-70"/>
              </a:rPr>
              <a:t>    </a:t>
            </a:r>
            <a:r>
              <a:rPr lang="lt-LT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KIPIS</a:t>
            </a:r>
            <a:r>
              <a:rPr lang="en-US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@</a:t>
            </a:r>
            <a:r>
              <a:rPr lang="en-US" sz="3000" dirty="0" err="1" smtClean="0">
                <a:solidFill>
                  <a:srgbClr val="2E3C6C"/>
                </a:solidFill>
                <a:latin typeface="Montserrat" panose="00000500000000000000" pitchFamily="50" charset="-70"/>
              </a:rPr>
              <a:t>port.lt</a:t>
            </a:r>
            <a:r>
              <a:rPr lang="lt-LT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 </a:t>
            </a:r>
          </a:p>
          <a:p>
            <a:r>
              <a:rPr lang="lt-LT" sz="3000" dirty="0">
                <a:solidFill>
                  <a:srgbClr val="2E3C6C"/>
                </a:solidFill>
                <a:latin typeface="Montserrat" panose="00000500000000000000" pitchFamily="50" charset="-70"/>
              </a:rPr>
              <a:t>	</a:t>
            </a:r>
            <a:r>
              <a:rPr lang="lt-LT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		</a:t>
            </a:r>
            <a:r>
              <a:rPr lang="en-US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        </a:t>
            </a:r>
            <a:r>
              <a:rPr lang="lt-LT" sz="3000" dirty="0" err="1" smtClean="0">
                <a:solidFill>
                  <a:srgbClr val="2E3C6C"/>
                </a:solidFill>
                <a:latin typeface="Montserrat" panose="00000500000000000000" pitchFamily="50" charset="-70"/>
              </a:rPr>
              <a:t>marketing</a:t>
            </a:r>
            <a:r>
              <a:rPr lang="en-US" sz="3000" dirty="0" smtClean="0">
                <a:solidFill>
                  <a:srgbClr val="2E3C6C"/>
                </a:solidFill>
                <a:latin typeface="Montserrat" panose="00000500000000000000" pitchFamily="50" charset="-70"/>
              </a:rPr>
              <a:t>@</a:t>
            </a:r>
            <a:r>
              <a:rPr lang="en-US" sz="3000" dirty="0" err="1" smtClean="0">
                <a:solidFill>
                  <a:srgbClr val="2E3C6C"/>
                </a:solidFill>
                <a:latin typeface="Montserrat" panose="00000500000000000000" pitchFamily="50" charset="-70"/>
              </a:rPr>
              <a:t>port.lt</a:t>
            </a:r>
            <a:r>
              <a:rPr lang="lt-LT" dirty="0"/>
              <a:t> 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17897-05AF-4DCE-ADB0-F1212FE9D132}"/>
              </a:ext>
            </a:extLst>
          </p:cNvPr>
          <p:cNvGrpSpPr/>
          <p:nvPr/>
        </p:nvGrpSpPr>
        <p:grpSpPr>
          <a:xfrm>
            <a:off x="542315" y="0"/>
            <a:ext cx="6179764" cy="654517"/>
            <a:chOff x="394524" y="0"/>
            <a:chExt cx="2033237" cy="490888"/>
          </a:xfrm>
        </p:grpSpPr>
        <p:sp>
          <p:nvSpPr>
            <p:cNvPr id="11" name="Google Shape;87;p17">
              <a:extLst>
                <a:ext uri="{FF2B5EF4-FFF2-40B4-BE49-F238E27FC236}">
                  <a16:creationId xmlns:a16="http://schemas.microsoft.com/office/drawing/2014/main" id="{8A18372D-7181-43A9-9DF8-2B25C1B25F89}"/>
                </a:ext>
              </a:extLst>
            </p:cNvPr>
            <p:cNvSpPr txBox="1"/>
            <p:nvPr/>
          </p:nvSpPr>
          <p:spPr>
            <a:xfrm>
              <a:off x="458161" y="0"/>
              <a:ext cx="1969600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168000" rIns="216000" bIns="121900" anchor="t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Klausimai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–</a:t>
              </a: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atsakymai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50" charset="-70"/>
                  <a:ea typeface="Montserrat"/>
                  <a:cs typeface="Montserrat"/>
                  <a:sym typeface="Montserrat"/>
                </a:rPr>
                <a:t> 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-70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44D5C-93C0-4848-B403-D03B9A3D3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24" y="1"/>
              <a:ext cx="0" cy="490887"/>
            </a:xfrm>
            <a:prstGeom prst="line">
              <a:avLst/>
            </a:prstGeom>
            <a:ln w="12700">
              <a:solidFill>
                <a:srgbClr val="FFC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C726DC9-E687-46FA-9BDB-59A5869D8E2A}"/>
              </a:ext>
            </a:extLst>
          </p:cNvPr>
          <p:cNvCxnSpPr>
            <a:cxnSpLocks/>
          </p:cNvCxnSpPr>
          <p:nvPr/>
        </p:nvCxnSpPr>
        <p:spPr>
          <a:xfrm>
            <a:off x="11530300" y="6380996"/>
            <a:ext cx="0" cy="480251"/>
          </a:xfrm>
          <a:prstGeom prst="line">
            <a:avLst/>
          </a:prstGeom>
          <a:ln w="9525">
            <a:solidFill>
              <a:srgbClr val="2E3C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1586555" y="6418297"/>
            <a:ext cx="5412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378F-7C8A-4926-B079-AE4400628FCD}" type="slidenum">
              <a:rPr kumimoji="0" lang="lt-LT" sz="1067" b="0" i="0" u="none" strike="noStrike" kern="1200" cap="none" spc="0" normalizeH="0" baseline="0" noProof="0">
                <a:ln>
                  <a:noFill/>
                </a:ln>
                <a:solidFill>
                  <a:srgbClr val="2E3C6C"/>
                </a:solidFill>
                <a:effectLst/>
                <a:uLnTx/>
                <a:uFillTx/>
                <a:latin typeface="Montserrat" panose="00000500000000000000" pitchFamily="50" charset="-70"/>
                <a:ea typeface="+mn-ea"/>
                <a:cs typeface="Arial"/>
                <a:sym typeface="Arial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067" b="0" i="0" u="none" strike="noStrike" kern="1200" cap="none" spc="0" normalizeH="0" baseline="0" noProof="0" dirty="0">
              <a:ln>
                <a:noFill/>
              </a:ln>
              <a:solidFill>
                <a:srgbClr val="2E3C6C"/>
              </a:solidFill>
              <a:effectLst/>
              <a:uLnTx/>
              <a:uFillTx/>
              <a:latin typeface="Montserrat" panose="00000500000000000000" pitchFamily="50" charset="-70"/>
              <a:ea typeface="+mn-ea"/>
              <a:cs typeface="Arial"/>
              <a:sym typeface="Arial"/>
            </a:endParaRPr>
          </a:p>
        </p:txBody>
      </p:sp>
      <p:pic>
        <p:nvPicPr>
          <p:cNvPr id="13" name="Paveikslėlis 6" descr="Paveikslėlis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3277" y="492444"/>
            <a:ext cx="2017023" cy="153962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55D44D5C-93C0-4848-B403-D03B9A3D3042}"/>
              </a:ext>
            </a:extLst>
          </p:cNvPr>
          <p:cNvCxnSpPr>
            <a:cxnSpLocks/>
          </p:cNvCxnSpPr>
          <p:nvPr/>
        </p:nvCxnSpPr>
        <p:spPr>
          <a:xfrm flipV="1">
            <a:off x="6810375" y="4624754"/>
            <a:ext cx="4593369" cy="42496"/>
          </a:xfrm>
          <a:prstGeom prst="line">
            <a:avLst/>
          </a:prstGeom>
          <a:ln w="22225">
            <a:solidFill>
              <a:srgbClr val="FF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y Lime">
  <a:themeElements>
    <a:clrScheme name="i9_Navy Lime Dark">
      <a:dk1>
        <a:srgbClr val="FFFFFF"/>
      </a:dk1>
      <a:lt1>
        <a:srgbClr val="2B2B2D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avy Lime" id="{E24CE84B-EBB0-4D96-81AA-A83A36EA598C}" vid="{3604A5D6-6E50-47B5-AE8A-B637301A0648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Navy Lime">
  <a:themeElements>
    <a:clrScheme name="i9_Navy Lime Dark">
      <a:dk1>
        <a:srgbClr val="FFFFFF"/>
      </a:dk1>
      <a:lt1>
        <a:srgbClr val="2B2B2D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avy Lime" id="{E24CE84B-EBB0-4D96-81AA-A83A36EA598C}" vid="{3604A5D6-6E50-47B5-AE8A-B637301A0648}"/>
    </a:ext>
  </a:extLst>
</a:theme>
</file>

<file path=ppt/theme/theme6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452</Words>
  <Application>Microsoft Office PowerPoint</Application>
  <PresentationFormat>Plačiaekranė</PresentationFormat>
  <Paragraphs>66</Paragraphs>
  <Slides>6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6</vt:i4>
      </vt:variant>
      <vt:variant>
        <vt:lpstr>Skaidrių pavadinimai</vt:lpstr>
      </vt:variant>
      <vt:variant>
        <vt:i4>6</vt:i4>
      </vt:variant>
    </vt:vector>
  </HeadingPairs>
  <TitlesOfParts>
    <vt:vector size="20" baseType="lpstr">
      <vt:lpstr>Aharoni</vt:lpstr>
      <vt:lpstr>Arial</vt:lpstr>
      <vt:lpstr>Arial Unicode MS</vt:lpstr>
      <vt:lpstr>Calibri</vt:lpstr>
      <vt:lpstr>Montserrat</vt:lpstr>
      <vt:lpstr>Montserrat Bold</vt:lpstr>
      <vt:lpstr>Montserrat Regular</vt:lpstr>
      <vt:lpstr>Wingdings</vt:lpstr>
      <vt:lpstr>Navy Lime</vt:lpstr>
      <vt:lpstr>Contents Slide Master</vt:lpstr>
      <vt:lpstr>1_Contents Slide Master</vt:lpstr>
      <vt:lpstr>Simple Light</vt:lpstr>
      <vt:lpstr>11_Navy Lime</vt:lpstr>
      <vt:lpstr>1_Simple Light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Irina Novikova</dc:creator>
  <cp:lastModifiedBy>Dalia Gun</cp:lastModifiedBy>
  <cp:revision>281</cp:revision>
  <cp:lastPrinted>2021-04-30T09:26:30Z</cp:lastPrinted>
  <dcterms:created xsi:type="dcterms:W3CDTF">2020-08-25T06:02:50Z</dcterms:created>
  <dcterms:modified xsi:type="dcterms:W3CDTF">2021-12-10T06:21:01Z</dcterms:modified>
</cp:coreProperties>
</file>