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6" r:id="rId5"/>
    <p:sldId id="259" r:id="rId6"/>
    <p:sldId id="303" r:id="rId7"/>
    <p:sldId id="297" r:id="rId8"/>
    <p:sldId id="305" r:id="rId9"/>
    <p:sldId id="310" r:id="rId10"/>
    <p:sldId id="308" r:id="rId11"/>
    <p:sldId id="311" r:id="rId12"/>
    <p:sldId id="306" r:id="rId13"/>
    <p:sldId id="354" r:id="rId14"/>
    <p:sldId id="267" r:id="rId15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495FC-8C11-447A-9A72-E4AFB479DC21}" v="23" dt="2023-08-29T16:25:28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ringa Motiejūnaitė" userId="5fbabd44-c9bf-43fe-b063-00a628edc465" providerId="ADAL" clId="{D89495FC-8C11-447A-9A72-E4AFB479DC21}"/>
    <pc:docChg chg="undo custSel addSld delSld modSld sldOrd">
      <pc:chgData name="Neringa Motiejūnaitė" userId="5fbabd44-c9bf-43fe-b063-00a628edc465" providerId="ADAL" clId="{D89495FC-8C11-447A-9A72-E4AFB479DC21}" dt="2023-08-29T16:28:46.288" v="2280" actId="6549"/>
      <pc:docMkLst>
        <pc:docMk/>
      </pc:docMkLst>
      <pc:sldChg chg="add ord">
        <pc:chgData name="Neringa Motiejūnaitė" userId="5fbabd44-c9bf-43fe-b063-00a628edc465" providerId="ADAL" clId="{D89495FC-8C11-447A-9A72-E4AFB479DC21}" dt="2023-08-29T12:38:12.666" v="1080"/>
        <pc:sldMkLst>
          <pc:docMk/>
          <pc:sldMk cId="4175743267" sldId="256"/>
        </pc:sldMkLst>
      </pc:sldChg>
      <pc:sldChg chg="modSp mod">
        <pc:chgData name="Neringa Motiejūnaitė" userId="5fbabd44-c9bf-43fe-b063-00a628edc465" providerId="ADAL" clId="{D89495FC-8C11-447A-9A72-E4AFB479DC21}" dt="2023-08-29T13:20:37.811" v="1266" actId="255"/>
        <pc:sldMkLst>
          <pc:docMk/>
          <pc:sldMk cId="3787871875" sldId="257"/>
        </pc:sldMkLst>
        <pc:spChg chg="mod">
          <ac:chgData name="Neringa Motiejūnaitė" userId="5fbabd44-c9bf-43fe-b063-00a628edc465" providerId="ADAL" clId="{D89495FC-8C11-447A-9A72-E4AFB479DC21}" dt="2023-08-29T06:36:38.627" v="59" actId="20577"/>
          <ac:spMkLst>
            <pc:docMk/>
            <pc:sldMk cId="3787871875" sldId="257"/>
            <ac:spMk id="3" creationId="{9AEB8E61-1BC1-BCEA-B9A2-E1D578BD7E25}"/>
          </ac:spMkLst>
        </pc:spChg>
        <pc:spChg chg="mod">
          <ac:chgData name="Neringa Motiejūnaitė" userId="5fbabd44-c9bf-43fe-b063-00a628edc465" providerId="ADAL" clId="{D89495FC-8C11-447A-9A72-E4AFB479DC21}" dt="2023-08-29T13:20:37.811" v="1266" actId="255"/>
          <ac:spMkLst>
            <pc:docMk/>
            <pc:sldMk cId="3787871875" sldId="257"/>
            <ac:spMk id="4" creationId="{B3C8FCE2-8AEE-F29D-1B8B-A1A10ABB33E4}"/>
          </ac:spMkLst>
        </pc:spChg>
        <pc:spChg chg="mod">
          <ac:chgData name="Neringa Motiejūnaitė" userId="5fbabd44-c9bf-43fe-b063-00a628edc465" providerId="ADAL" clId="{D89495FC-8C11-447A-9A72-E4AFB479DC21}" dt="2023-08-29T06:37:40.194" v="124" actId="20577"/>
          <ac:spMkLst>
            <pc:docMk/>
            <pc:sldMk cId="3787871875" sldId="257"/>
            <ac:spMk id="5" creationId="{1B22C98D-B981-7093-ED6B-F6486F5E8926}"/>
          </ac:spMkLst>
        </pc:spChg>
      </pc:sldChg>
      <pc:sldChg chg="modSp add mod ord">
        <pc:chgData name="Neringa Motiejūnaitė" userId="5fbabd44-c9bf-43fe-b063-00a628edc465" providerId="ADAL" clId="{D89495FC-8C11-447A-9A72-E4AFB479DC21}" dt="2023-08-29T12:42:52.735" v="1125" actId="20577"/>
        <pc:sldMkLst>
          <pc:docMk/>
          <pc:sldMk cId="557447783" sldId="258"/>
        </pc:sldMkLst>
        <pc:spChg chg="mod">
          <ac:chgData name="Neringa Motiejūnaitė" userId="5fbabd44-c9bf-43fe-b063-00a628edc465" providerId="ADAL" clId="{D89495FC-8C11-447A-9A72-E4AFB479DC21}" dt="2023-08-29T12:42:52.735" v="1125" actId="20577"/>
          <ac:spMkLst>
            <pc:docMk/>
            <pc:sldMk cId="557447783" sldId="258"/>
            <ac:spMk id="3" creationId="{C60C020C-A0DE-285D-5B4C-A4475B5405C9}"/>
          </ac:spMkLst>
        </pc:spChg>
      </pc:sldChg>
      <pc:sldChg chg="addSp modSp mod">
        <pc:chgData name="Neringa Motiejūnaitė" userId="5fbabd44-c9bf-43fe-b063-00a628edc465" providerId="ADAL" clId="{D89495FC-8C11-447A-9A72-E4AFB479DC21}" dt="2023-08-29T14:04:17.098" v="1345" actId="20577"/>
        <pc:sldMkLst>
          <pc:docMk/>
          <pc:sldMk cId="3443092323" sldId="259"/>
        </pc:sldMkLst>
        <pc:spChg chg="mod">
          <ac:chgData name="Neringa Motiejūnaitė" userId="5fbabd44-c9bf-43fe-b063-00a628edc465" providerId="ADAL" clId="{D89495FC-8C11-447A-9A72-E4AFB479DC21}" dt="2023-08-29T14:04:17.098" v="1345" actId="20577"/>
          <ac:spMkLst>
            <pc:docMk/>
            <pc:sldMk cId="3443092323" sldId="259"/>
            <ac:spMk id="2" creationId="{562F00B4-6C79-482F-7011-BB773C1E3F20}"/>
          </ac:spMkLst>
        </pc:spChg>
        <pc:picChg chg="add mod">
          <ac:chgData name="Neringa Motiejūnaitė" userId="5fbabd44-c9bf-43fe-b063-00a628edc465" providerId="ADAL" clId="{D89495FC-8C11-447A-9A72-E4AFB479DC21}" dt="2023-08-29T08:09:46.023" v="1066" actId="14100"/>
          <ac:picMkLst>
            <pc:docMk/>
            <pc:sldMk cId="3443092323" sldId="259"/>
            <ac:picMk id="4" creationId="{FD3FEAEC-C5C8-DCA1-E201-96A994C62E06}"/>
          </ac:picMkLst>
        </pc:picChg>
      </pc:sldChg>
      <pc:sldChg chg="add">
        <pc:chgData name="Neringa Motiejūnaitė" userId="5fbabd44-c9bf-43fe-b063-00a628edc465" providerId="ADAL" clId="{D89495FC-8C11-447A-9A72-E4AFB479DC21}" dt="2023-08-29T12:39:08.621" v="1081"/>
        <pc:sldMkLst>
          <pc:docMk/>
          <pc:sldMk cId="3196782039" sldId="267"/>
        </pc:sldMkLst>
      </pc:sldChg>
      <pc:sldChg chg="addSp modSp mod ord">
        <pc:chgData name="Neringa Motiejūnaitė" userId="5fbabd44-c9bf-43fe-b063-00a628edc465" providerId="ADAL" clId="{D89495FC-8C11-447A-9A72-E4AFB479DC21}" dt="2023-08-29T12:41:30.818" v="1092" actId="20577"/>
        <pc:sldMkLst>
          <pc:docMk/>
          <pc:sldMk cId="1360430535" sldId="276"/>
        </pc:sldMkLst>
        <pc:spChg chg="mod">
          <ac:chgData name="Neringa Motiejūnaitė" userId="5fbabd44-c9bf-43fe-b063-00a628edc465" providerId="ADAL" clId="{D89495FC-8C11-447A-9A72-E4AFB479DC21}" dt="2023-08-29T12:41:30.818" v="1092" actId="20577"/>
          <ac:spMkLst>
            <pc:docMk/>
            <pc:sldMk cId="1360430535" sldId="276"/>
            <ac:spMk id="2" creationId="{562F00B4-6C79-482F-7011-BB773C1E3F20}"/>
          </ac:spMkLst>
        </pc:spChg>
        <pc:picChg chg="add mod">
          <ac:chgData name="Neringa Motiejūnaitė" userId="5fbabd44-c9bf-43fe-b063-00a628edc465" providerId="ADAL" clId="{D89495FC-8C11-447A-9A72-E4AFB479DC21}" dt="2023-08-29T08:12:19.879" v="1071" actId="1076"/>
          <ac:picMkLst>
            <pc:docMk/>
            <pc:sldMk cId="1360430535" sldId="276"/>
            <ac:picMk id="4" creationId="{34D6DBA4-C910-BFED-7ECB-720DEAF2154F}"/>
          </ac:picMkLst>
        </pc:picChg>
      </pc:sldChg>
      <pc:sldChg chg="addSp modSp mod">
        <pc:chgData name="Neringa Motiejūnaitė" userId="5fbabd44-c9bf-43fe-b063-00a628edc465" providerId="ADAL" clId="{D89495FC-8C11-447A-9A72-E4AFB479DC21}" dt="2023-08-29T16:20:59.520" v="2170" actId="6549"/>
        <pc:sldMkLst>
          <pc:docMk/>
          <pc:sldMk cId="3194694951" sldId="297"/>
        </pc:sldMkLst>
        <pc:spChg chg="mod">
          <ac:chgData name="Neringa Motiejūnaitė" userId="5fbabd44-c9bf-43fe-b063-00a628edc465" providerId="ADAL" clId="{D89495FC-8C11-447A-9A72-E4AFB479DC21}" dt="2023-08-29T07:44:21.389" v="647"/>
          <ac:spMkLst>
            <pc:docMk/>
            <pc:sldMk cId="3194694951" sldId="297"/>
            <ac:spMk id="2" creationId="{0DDE4FF1-D067-0F80-9FB8-C7227AB53358}"/>
          </ac:spMkLst>
        </pc:spChg>
        <pc:spChg chg="mod">
          <ac:chgData name="Neringa Motiejūnaitė" userId="5fbabd44-c9bf-43fe-b063-00a628edc465" providerId="ADAL" clId="{D89495FC-8C11-447A-9A72-E4AFB479DC21}" dt="2023-08-29T16:20:59.520" v="2170" actId="6549"/>
          <ac:spMkLst>
            <pc:docMk/>
            <pc:sldMk cId="3194694951" sldId="297"/>
            <ac:spMk id="3" creationId="{3F41B89A-2A77-08A8-13AA-6F76D1AC7B12}"/>
          </ac:spMkLst>
        </pc:spChg>
        <pc:picChg chg="add mod">
          <ac:chgData name="Neringa Motiejūnaitė" userId="5fbabd44-c9bf-43fe-b063-00a628edc465" providerId="ADAL" clId="{D89495FC-8C11-447A-9A72-E4AFB479DC21}" dt="2023-08-29T13:13:59.500" v="1262" actId="1076"/>
          <ac:picMkLst>
            <pc:docMk/>
            <pc:sldMk cId="3194694951" sldId="297"/>
            <ac:picMk id="5" creationId="{B9DA8608-98AE-FC4D-EE7C-5098C6EC9858}"/>
          </ac:picMkLst>
        </pc:picChg>
      </pc:sldChg>
      <pc:sldChg chg="del">
        <pc:chgData name="Neringa Motiejūnaitė" userId="5fbabd44-c9bf-43fe-b063-00a628edc465" providerId="ADAL" clId="{D89495FC-8C11-447A-9A72-E4AFB479DC21}" dt="2023-08-29T12:40:48.630" v="1086" actId="2696"/>
        <pc:sldMkLst>
          <pc:docMk/>
          <pc:sldMk cId="1541568194" sldId="298"/>
        </pc:sldMkLst>
      </pc:sldChg>
      <pc:sldChg chg="modSp del mod ord">
        <pc:chgData name="Neringa Motiejūnaitė" userId="5fbabd44-c9bf-43fe-b063-00a628edc465" providerId="ADAL" clId="{D89495FC-8C11-447A-9A72-E4AFB479DC21}" dt="2023-08-29T15:01:44.757" v="2142" actId="2696"/>
        <pc:sldMkLst>
          <pc:docMk/>
          <pc:sldMk cId="1531701420" sldId="299"/>
        </pc:sldMkLst>
        <pc:spChg chg="mod">
          <ac:chgData name="Neringa Motiejūnaitė" userId="5fbabd44-c9bf-43fe-b063-00a628edc465" providerId="ADAL" clId="{D89495FC-8C11-447A-9A72-E4AFB479DC21}" dt="2023-08-29T12:47:50.799" v="1168" actId="20577"/>
          <ac:spMkLst>
            <pc:docMk/>
            <pc:sldMk cId="1531701420" sldId="299"/>
            <ac:spMk id="2" creationId="{0DDE4FF1-D067-0F80-9FB8-C7227AB53358}"/>
          </ac:spMkLst>
        </pc:spChg>
        <pc:spChg chg="mod">
          <ac:chgData name="Neringa Motiejūnaitė" userId="5fbabd44-c9bf-43fe-b063-00a628edc465" providerId="ADAL" clId="{D89495FC-8C11-447A-9A72-E4AFB479DC21}" dt="2023-08-29T08:20:41.299" v="1074"/>
          <ac:spMkLst>
            <pc:docMk/>
            <pc:sldMk cId="1531701420" sldId="299"/>
            <ac:spMk id="3" creationId="{3F41B89A-2A77-08A8-13AA-6F76D1AC7B12}"/>
          </ac:spMkLst>
        </pc:spChg>
      </pc:sldChg>
      <pc:sldChg chg="del">
        <pc:chgData name="Neringa Motiejūnaitė" userId="5fbabd44-c9bf-43fe-b063-00a628edc465" providerId="ADAL" clId="{D89495FC-8C11-447A-9A72-E4AFB479DC21}" dt="2023-08-29T11:51:23.450" v="1075" actId="2696"/>
        <pc:sldMkLst>
          <pc:docMk/>
          <pc:sldMk cId="2078308110" sldId="300"/>
        </pc:sldMkLst>
      </pc:sldChg>
      <pc:sldChg chg="del">
        <pc:chgData name="Neringa Motiejūnaitė" userId="5fbabd44-c9bf-43fe-b063-00a628edc465" providerId="ADAL" clId="{D89495FC-8C11-447A-9A72-E4AFB479DC21}" dt="2023-08-29T11:51:29.548" v="1076" actId="2696"/>
        <pc:sldMkLst>
          <pc:docMk/>
          <pc:sldMk cId="2942292787" sldId="301"/>
        </pc:sldMkLst>
      </pc:sldChg>
      <pc:sldChg chg="del">
        <pc:chgData name="Neringa Motiejūnaitė" userId="5fbabd44-c9bf-43fe-b063-00a628edc465" providerId="ADAL" clId="{D89495FC-8C11-447A-9A72-E4AFB479DC21}" dt="2023-08-29T11:51:37.530" v="1077" actId="2696"/>
        <pc:sldMkLst>
          <pc:docMk/>
          <pc:sldMk cId="340471290" sldId="302"/>
        </pc:sldMkLst>
      </pc:sldChg>
      <pc:sldChg chg="addSp modSp mod">
        <pc:chgData name="Neringa Motiejūnaitė" userId="5fbabd44-c9bf-43fe-b063-00a628edc465" providerId="ADAL" clId="{D89495FC-8C11-447A-9A72-E4AFB479DC21}" dt="2023-08-29T16:20:49.173" v="2169"/>
        <pc:sldMkLst>
          <pc:docMk/>
          <pc:sldMk cId="2049375697" sldId="303"/>
        </pc:sldMkLst>
        <pc:spChg chg="mod">
          <ac:chgData name="Neringa Motiejūnaitė" userId="5fbabd44-c9bf-43fe-b063-00a628edc465" providerId="ADAL" clId="{D89495FC-8C11-447A-9A72-E4AFB479DC21}" dt="2023-08-29T16:20:49.173" v="2169"/>
          <ac:spMkLst>
            <pc:docMk/>
            <pc:sldMk cId="2049375697" sldId="303"/>
            <ac:spMk id="2" creationId="{562F00B4-6C79-482F-7011-BB773C1E3F20}"/>
          </ac:spMkLst>
        </pc:spChg>
        <pc:picChg chg="add mod">
          <ac:chgData name="Neringa Motiejūnaitė" userId="5fbabd44-c9bf-43fe-b063-00a628edc465" providerId="ADAL" clId="{D89495FC-8C11-447A-9A72-E4AFB479DC21}" dt="2023-08-29T12:45:07.103" v="1127" actId="1076"/>
          <ac:picMkLst>
            <pc:docMk/>
            <pc:sldMk cId="2049375697" sldId="303"/>
            <ac:picMk id="4" creationId="{5F9D830E-8F7B-E8EE-15E8-F907BCD9875D}"/>
          </ac:picMkLst>
        </pc:picChg>
      </pc:sldChg>
      <pc:sldChg chg="addSp delSp modSp del mod ord">
        <pc:chgData name="Neringa Motiejūnaitė" userId="5fbabd44-c9bf-43fe-b063-00a628edc465" providerId="ADAL" clId="{D89495FC-8C11-447A-9A72-E4AFB479DC21}" dt="2023-08-29T12:55:03.188" v="1188" actId="2696"/>
        <pc:sldMkLst>
          <pc:docMk/>
          <pc:sldMk cId="3262648589" sldId="304"/>
        </pc:sldMkLst>
        <pc:spChg chg="mod">
          <ac:chgData name="Neringa Motiejūnaitė" userId="5fbabd44-c9bf-43fe-b063-00a628edc465" providerId="ADAL" clId="{D89495FC-8C11-447A-9A72-E4AFB479DC21}" dt="2023-08-29T12:54:32.795" v="1185" actId="21"/>
          <ac:spMkLst>
            <pc:docMk/>
            <pc:sldMk cId="3262648589" sldId="304"/>
            <ac:spMk id="3" creationId="{0EA94936-5DBF-491E-1711-A454CA865EEC}"/>
          </ac:spMkLst>
        </pc:spChg>
        <pc:spChg chg="add del mod">
          <ac:chgData name="Neringa Motiejūnaitė" userId="5fbabd44-c9bf-43fe-b063-00a628edc465" providerId="ADAL" clId="{D89495FC-8C11-447A-9A72-E4AFB479DC21}" dt="2023-08-29T12:50:33.129" v="1179"/>
          <ac:spMkLst>
            <pc:docMk/>
            <pc:sldMk cId="3262648589" sldId="304"/>
            <ac:spMk id="5" creationId="{B293F322-E1EC-F807-CCB8-58244FFC97FC}"/>
          </ac:spMkLst>
        </pc:spChg>
      </pc:sldChg>
      <pc:sldChg chg="modSp add mod">
        <pc:chgData name="Neringa Motiejūnaitė" userId="5fbabd44-c9bf-43fe-b063-00a628edc465" providerId="ADAL" clId="{D89495FC-8C11-447A-9A72-E4AFB479DC21}" dt="2023-08-29T12:46:42.095" v="1148" actId="20577"/>
        <pc:sldMkLst>
          <pc:docMk/>
          <pc:sldMk cId="1798737676" sldId="305"/>
        </pc:sldMkLst>
        <pc:spChg chg="mod">
          <ac:chgData name="Neringa Motiejūnaitė" userId="5fbabd44-c9bf-43fe-b063-00a628edc465" providerId="ADAL" clId="{D89495FC-8C11-447A-9A72-E4AFB479DC21}" dt="2023-08-29T12:46:42.095" v="1148" actId="20577"/>
          <ac:spMkLst>
            <pc:docMk/>
            <pc:sldMk cId="1798737676" sldId="305"/>
            <ac:spMk id="3" creationId="{C60C020C-A0DE-285D-5B4C-A4475B5405C9}"/>
          </ac:spMkLst>
        </pc:spChg>
      </pc:sldChg>
      <pc:sldChg chg="modSp add mod">
        <pc:chgData name="Neringa Motiejūnaitė" userId="5fbabd44-c9bf-43fe-b063-00a628edc465" providerId="ADAL" clId="{D89495FC-8C11-447A-9A72-E4AFB479DC21}" dt="2023-08-29T12:50:38.275" v="1180" actId="6549"/>
        <pc:sldMkLst>
          <pc:docMk/>
          <pc:sldMk cId="459973519" sldId="306"/>
        </pc:sldMkLst>
        <pc:spChg chg="mod">
          <ac:chgData name="Neringa Motiejūnaitė" userId="5fbabd44-c9bf-43fe-b063-00a628edc465" providerId="ADAL" clId="{D89495FC-8C11-447A-9A72-E4AFB479DC21}" dt="2023-08-29T12:50:38.275" v="1180" actId="6549"/>
          <ac:spMkLst>
            <pc:docMk/>
            <pc:sldMk cId="459973519" sldId="306"/>
            <ac:spMk id="3" creationId="{0EA94936-5DBF-491E-1711-A454CA865EEC}"/>
          </ac:spMkLst>
        </pc:spChg>
      </pc:sldChg>
      <pc:sldChg chg="new del">
        <pc:chgData name="Neringa Motiejūnaitė" userId="5fbabd44-c9bf-43fe-b063-00a628edc465" providerId="ADAL" clId="{D89495FC-8C11-447A-9A72-E4AFB479DC21}" dt="2023-08-29T12:49:44.739" v="1173" actId="2696"/>
        <pc:sldMkLst>
          <pc:docMk/>
          <pc:sldMk cId="1427785287" sldId="306"/>
        </pc:sldMkLst>
      </pc:sldChg>
      <pc:sldChg chg="addSp modSp add mod">
        <pc:chgData name="Neringa Motiejūnaitė" userId="5fbabd44-c9bf-43fe-b063-00a628edc465" providerId="ADAL" clId="{D89495FC-8C11-447A-9A72-E4AFB479DC21}" dt="2023-08-29T16:26:13.122" v="2191" actId="6549"/>
        <pc:sldMkLst>
          <pc:docMk/>
          <pc:sldMk cId="2013800069" sldId="308"/>
        </pc:sldMkLst>
        <pc:spChg chg="mod">
          <ac:chgData name="Neringa Motiejūnaitė" userId="5fbabd44-c9bf-43fe-b063-00a628edc465" providerId="ADAL" clId="{D89495FC-8C11-447A-9A72-E4AFB479DC21}" dt="2023-08-29T16:26:13.122" v="2191" actId="6549"/>
          <ac:spMkLst>
            <pc:docMk/>
            <pc:sldMk cId="2013800069" sldId="308"/>
            <ac:spMk id="3" creationId="{6E73275D-2D59-6D8D-55EF-2DC6DA612FD7}"/>
          </ac:spMkLst>
        </pc:spChg>
        <pc:picChg chg="add mod">
          <ac:chgData name="Neringa Motiejūnaitė" userId="5fbabd44-c9bf-43fe-b063-00a628edc465" providerId="ADAL" clId="{D89495FC-8C11-447A-9A72-E4AFB479DC21}" dt="2023-08-29T15:05:19.817" v="2146" actId="1076"/>
          <ac:picMkLst>
            <pc:docMk/>
            <pc:sldMk cId="2013800069" sldId="308"/>
            <ac:picMk id="5" creationId="{BBF2134C-7654-34DE-D2F1-BC1AC26F51FA}"/>
          </ac:picMkLst>
        </pc:picChg>
      </pc:sldChg>
      <pc:sldChg chg="modSp add del mod ord">
        <pc:chgData name="Neringa Motiejūnaitė" userId="5fbabd44-c9bf-43fe-b063-00a628edc465" providerId="ADAL" clId="{D89495FC-8C11-447A-9A72-E4AFB479DC21}" dt="2023-08-29T15:00:28.600" v="2141" actId="2696"/>
        <pc:sldMkLst>
          <pc:docMk/>
          <pc:sldMk cId="2218355986" sldId="309"/>
        </pc:sldMkLst>
        <pc:spChg chg="mod">
          <ac:chgData name="Neringa Motiejūnaitė" userId="5fbabd44-c9bf-43fe-b063-00a628edc465" providerId="ADAL" clId="{D89495FC-8C11-447A-9A72-E4AFB479DC21}" dt="2023-08-29T14:56:15.570" v="2111" actId="21"/>
          <ac:spMkLst>
            <pc:docMk/>
            <pc:sldMk cId="2218355986" sldId="309"/>
            <ac:spMk id="3" creationId="{B88ADCBF-6D61-D7F1-8CBD-49600D959F9E}"/>
          </ac:spMkLst>
        </pc:spChg>
      </pc:sldChg>
      <pc:sldChg chg="addSp modSp add mod ord">
        <pc:chgData name="Neringa Motiejūnaitė" userId="5fbabd44-c9bf-43fe-b063-00a628edc465" providerId="ADAL" clId="{D89495FC-8C11-447A-9A72-E4AFB479DC21}" dt="2023-08-29T16:16:29.666" v="2158" actId="12"/>
        <pc:sldMkLst>
          <pc:docMk/>
          <pc:sldMk cId="2252942574" sldId="310"/>
        </pc:sldMkLst>
        <pc:spChg chg="mod">
          <ac:chgData name="Neringa Motiejūnaitė" userId="5fbabd44-c9bf-43fe-b063-00a628edc465" providerId="ADAL" clId="{D89495FC-8C11-447A-9A72-E4AFB479DC21}" dt="2023-08-29T16:16:29.666" v="2158" actId="12"/>
          <ac:spMkLst>
            <pc:docMk/>
            <pc:sldMk cId="2252942574" sldId="310"/>
            <ac:spMk id="3" creationId="{C0420557-7FB2-226B-82A4-871487EE5813}"/>
          </ac:spMkLst>
        </pc:spChg>
        <pc:picChg chg="add mod">
          <ac:chgData name="Neringa Motiejūnaitė" userId="5fbabd44-c9bf-43fe-b063-00a628edc465" providerId="ADAL" clId="{D89495FC-8C11-447A-9A72-E4AFB479DC21}" dt="2023-08-29T15:04:14.497" v="2144" actId="1076"/>
          <ac:picMkLst>
            <pc:docMk/>
            <pc:sldMk cId="2252942574" sldId="310"/>
            <ac:picMk id="5" creationId="{60B7AF68-A49B-A2B0-DBF0-73CD9BA6C9BD}"/>
          </ac:picMkLst>
        </pc:picChg>
      </pc:sldChg>
      <pc:sldChg chg="addSp modSp add mod">
        <pc:chgData name="Neringa Motiejūnaitė" userId="5fbabd44-c9bf-43fe-b063-00a628edc465" providerId="ADAL" clId="{D89495FC-8C11-447A-9A72-E4AFB479DC21}" dt="2023-08-29T16:28:46.288" v="2280" actId="6549"/>
        <pc:sldMkLst>
          <pc:docMk/>
          <pc:sldMk cId="626278600" sldId="311"/>
        </pc:sldMkLst>
        <pc:spChg chg="mod">
          <ac:chgData name="Neringa Motiejūnaitė" userId="5fbabd44-c9bf-43fe-b063-00a628edc465" providerId="ADAL" clId="{D89495FC-8C11-447A-9A72-E4AFB479DC21}" dt="2023-08-29T16:28:46.288" v="2280" actId="6549"/>
          <ac:spMkLst>
            <pc:docMk/>
            <pc:sldMk cId="626278600" sldId="311"/>
            <ac:spMk id="3" creationId="{2F3B5D4D-6673-557A-B5A9-FB309650FADB}"/>
          </ac:spMkLst>
        </pc:spChg>
        <pc:picChg chg="add mod">
          <ac:chgData name="Neringa Motiejūnaitė" userId="5fbabd44-c9bf-43fe-b063-00a628edc465" providerId="ADAL" clId="{D89495FC-8C11-447A-9A72-E4AFB479DC21}" dt="2023-08-29T15:06:11.462" v="2148" actId="1076"/>
          <ac:picMkLst>
            <pc:docMk/>
            <pc:sldMk cId="626278600" sldId="311"/>
            <ac:picMk id="5" creationId="{63F33F66-EBE9-CCA3-8C87-532443DB0C78}"/>
          </ac:picMkLst>
        </pc:picChg>
      </pc:sldChg>
      <pc:sldChg chg="modSp add del mod ord">
        <pc:chgData name="Neringa Motiejūnaitė" userId="5fbabd44-c9bf-43fe-b063-00a628edc465" providerId="ADAL" clId="{D89495FC-8C11-447A-9A72-E4AFB479DC21}" dt="2023-08-29T14:38:02.356" v="1798" actId="2696"/>
        <pc:sldMkLst>
          <pc:docMk/>
          <pc:sldMk cId="1441892268" sldId="312"/>
        </pc:sldMkLst>
        <pc:spChg chg="mod">
          <ac:chgData name="Neringa Motiejūnaitė" userId="5fbabd44-c9bf-43fe-b063-00a628edc465" providerId="ADAL" clId="{D89495FC-8C11-447A-9A72-E4AFB479DC21}" dt="2023-08-29T14:01:22.534" v="1278" actId="21"/>
          <ac:spMkLst>
            <pc:docMk/>
            <pc:sldMk cId="1441892268" sldId="312"/>
            <ac:spMk id="3" creationId="{BF92F483-D5EA-3A1F-9AA9-6EF4CB854D74}"/>
          </ac:spMkLst>
        </pc:spChg>
      </pc:sldChg>
      <pc:sldChg chg="modSp add mod">
        <pc:chgData name="Neringa Motiejūnaitė" userId="5fbabd44-c9bf-43fe-b063-00a628edc465" providerId="ADAL" clId="{D89495FC-8C11-447A-9A72-E4AFB479DC21}" dt="2023-08-29T12:54:49.681" v="1187" actId="14100"/>
        <pc:sldMkLst>
          <pc:docMk/>
          <pc:sldMk cId="0" sldId="354"/>
        </pc:sldMkLst>
        <pc:picChg chg="mod">
          <ac:chgData name="Neringa Motiejūnaitė" userId="5fbabd44-c9bf-43fe-b063-00a628edc465" providerId="ADAL" clId="{D89495FC-8C11-447A-9A72-E4AFB479DC21}" dt="2023-08-29T12:54:49.681" v="1187" actId="14100"/>
          <ac:picMkLst>
            <pc:docMk/>
            <pc:sldMk cId="0" sldId="354"/>
            <ac:picMk id="86018" creationId="{23AB6850-875C-219E-21E0-DBCA6A12D643}"/>
          </ac:picMkLst>
        </pc:picChg>
      </pc:sldChg>
      <pc:sldChg chg="add del ord">
        <pc:chgData name="Neringa Motiejūnaitė" userId="5fbabd44-c9bf-43fe-b063-00a628edc465" providerId="ADAL" clId="{D89495FC-8C11-447A-9A72-E4AFB479DC21}" dt="2023-08-29T13:03:36.697" v="1199" actId="2696"/>
        <pc:sldMkLst>
          <pc:docMk/>
          <pc:sldMk cId="3396736085" sldId="35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E26D6-4F81-4E87-A0D4-73138C4B3FDA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BE164-3940-4860-B377-B1695AC1EEE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0993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6003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93276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9015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24857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2852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 marR="333375">
              <a:lnSpc>
                <a:spcPts val="1010"/>
              </a:lnSpc>
              <a:spcBef>
                <a:spcPts val="190"/>
              </a:spcBef>
            </a:pP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Elektroninio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pristatymo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temos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dėstymas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–</a:t>
            </a:r>
            <a:r>
              <a:rPr lang="lt-LT" sz="1200" b="1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b="1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 spc="-25">
                <a:solidFill>
                  <a:srgbClr val="2B2A29"/>
                </a:solidFill>
                <a:latin typeface="Arial"/>
                <a:cs typeface="Arial"/>
              </a:rPr>
              <a:t>be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paveikslėlių</a:t>
            </a:r>
            <a:r>
              <a:rPr lang="lt-LT" sz="1200" b="1" spc="-1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skaidrė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(be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nuotraukų,</a:t>
            </a:r>
            <a:r>
              <a:rPr lang="lt-LT" sz="1200" b="1" spc="-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b="1">
                <a:solidFill>
                  <a:srgbClr val="2B2A29"/>
                </a:solidFill>
                <a:latin typeface="Arial"/>
                <a:cs typeface="Arial"/>
              </a:rPr>
              <a:t>diagramų)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spcBef>
                <a:spcPts val="905"/>
              </a:spcBef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Naudojamas</a:t>
            </a:r>
            <a:r>
              <a:rPr lang="lt-LT" sz="1200" spc="-5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pavyzdinis</a:t>
            </a:r>
            <a:r>
              <a:rPr lang="lt-LT" sz="1200" spc="-4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šablonas;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0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skaidrėje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2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teksto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eilučių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2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.);</a:t>
            </a:r>
            <a:endParaRPr lang="lt-LT" sz="1200">
              <a:latin typeface="Arial"/>
              <a:cs typeface="Arial"/>
            </a:endParaRPr>
          </a:p>
          <a:p>
            <a:pPr marL="81915" indent="-69850">
              <a:lnSpc>
                <a:spcPts val="1045"/>
              </a:lnSpc>
              <a:buChar char="-"/>
              <a:tabLst>
                <a:tab pos="82550" algn="l"/>
              </a:tabLst>
            </a:pP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Vienoje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eilutėje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naudoti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iki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(7)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žodžių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(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Arial</a:t>
            </a:r>
            <a:r>
              <a:rPr lang="lt-LT" sz="1200" spc="-15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err="1">
                <a:solidFill>
                  <a:srgbClr val="2B2A29"/>
                </a:solidFill>
                <a:latin typeface="Arial"/>
                <a:cs typeface="Arial"/>
              </a:rPr>
              <a:t>Bold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32-</a:t>
            </a:r>
            <a:r>
              <a:rPr lang="lt-LT" sz="1200">
                <a:solidFill>
                  <a:srgbClr val="2B2A29"/>
                </a:solidFill>
                <a:latin typeface="Arial"/>
                <a:cs typeface="Arial"/>
              </a:rPr>
              <a:t>34</a:t>
            </a:r>
            <a:r>
              <a:rPr lang="lt-LT" sz="1200" spc="-2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1200" spc="-10" err="1">
                <a:solidFill>
                  <a:srgbClr val="2B2A29"/>
                </a:solidFill>
                <a:latin typeface="Arial"/>
                <a:cs typeface="Arial"/>
              </a:rPr>
              <a:t>pt</a:t>
            </a:r>
            <a:r>
              <a:rPr lang="lt-LT" sz="1200" spc="-10">
                <a:solidFill>
                  <a:srgbClr val="2B2A29"/>
                </a:solidFill>
                <a:latin typeface="Arial"/>
                <a:cs typeface="Arial"/>
              </a:rPr>
              <a:t>.).</a:t>
            </a:r>
            <a:endParaRPr lang="lt-LT" sz="120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81004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sz="120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90153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8BE164-3940-4860-B377-B1695AC1EEE2}" type="slidenum">
              <a:rPr lang="lt-LT" smtClean="0"/>
              <a:t>14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589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7175A-AB6A-F831-768C-96064CA19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6AD7C-76F8-A29A-15A4-58C6A386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43F23-CA2C-E578-12B8-46DC9BF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51B76-8F2B-3806-4594-BAFE28F3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55B2-8053-019D-B99F-8104681ED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5185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7FB9-72CE-6F11-70C8-2504E362F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432D0-D863-DCF9-A162-1EE1BA6F0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FFEE-FD20-3B5C-1D69-3E9D2A20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16757-9A97-D248-AC3A-3139043A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C7FCC-4F06-E66E-48C2-B2DC86BC1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538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C7BA0-DA14-20D1-1FBB-E5970C4126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60963-3415-3890-3B74-875F8F4F2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14096-1C69-B3B8-2EEF-9DE6CBE1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6C72A-1181-D722-863A-E39BACF8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F9316-B70F-EBDD-DE9E-A12D6D5B1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9262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4C6DE-8DED-A1F6-4103-97AB39B2B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E1830-C9DE-F8F7-0FA2-9F1B0A8FD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AC49-96B7-F686-904F-76B92C54C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79D81-4DC7-562A-48D4-50BF03A26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5EC7A-86A1-4260-128E-933D4697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0451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487-2626-D6BF-7C4F-D683602ED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23DE6-DA5A-FA7A-AFA7-C4A1E8A6C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D2E1E-A674-0BF0-348D-6B09E853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923F7-8304-4C56-580F-B8F9F345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CB93A-2AEC-D296-DA9B-086626F2A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0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8977-2E78-EA51-D658-3C812083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5E108E-72C0-ABE5-08EA-E11FA4910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84DEF-C752-05ED-2491-7C918C24E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CE34D-302E-652F-DD6A-4CC1B75E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53CBF1-E0AA-2428-1598-82C530AC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D70BA-A610-1605-2A4B-301F9702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431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B9B0-D8A6-0027-7761-DDB4FD13B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C51B2-DE08-E21E-1732-B426ADABC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41A6ED-3880-7CAD-C3C6-C2E26ADE5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DDE41-1744-99AC-8379-4611550A5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43481-BCBF-D3A8-AD9B-FFC34009B8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18FE3F-184A-42AF-AFAA-6DB67416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86DE7-1A73-B781-BCC1-179480AB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EA030-012C-5431-D47B-580C4336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787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8C66-20F8-53D7-BD66-324BD99EC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A3A7A-66DC-66E4-E91E-51943A3E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C6EB1-3E34-8C81-BC4D-004DE7A3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50291-7E30-5959-7261-DE4BE64F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463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3ED2A-D3EF-CB69-494B-FE6799452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241CE2-0509-C2BB-73BE-E69086ED3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1DCECA-C1D5-0864-374C-B5432A03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2186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E9623-6D2E-025A-0E85-69BEB128E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8508E-E375-E453-A76B-7B0FA849A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51EB5D-1306-518A-A179-F2F28F1DE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85367E-AE0A-4214-9BF7-575FBEE85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EADD8-51F6-8B25-933D-D0CDB7BB0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C9CDC-49B3-9EB1-40DD-416D851E2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9411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C2EF-BD74-2AC4-82CF-2FE221518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1FB29-2763-B0E9-DDB5-39D9BA08B2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A5987-ED7F-FCC1-6B96-CCA207020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DA217-7CCA-DE6A-77BC-475F94E70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CDA7F-8BFA-7E48-17DB-97F213C2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F1F5C-8A01-0B4F-A110-DC6291110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4805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623DBB-805C-655F-54D0-17F24602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514E5-3C2B-4D32-8ADC-DC405EC80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F051B-99CE-CDE5-794B-08A37816BA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7AFD-923E-4CFF-8381-D0852A6EA026}" type="datetimeFigureOut">
              <a:rPr lang="lt-LT" smtClean="0"/>
              <a:t>2023-08-29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D4A03-8F56-FDE9-2351-F9C0E0F00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04-8827-73A0-3BCF-6E03B2B92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75DB-2FAB-4D22-B139-FB12971062F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9915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axation-customs.ec.europa.eu/customs-4/union-customs-code/ucc-guidance-documents_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B499496-5E53-6447-592C-C4B792FF77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B86BEA5B-A564-C086-062A-9EAF050F86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1143298"/>
            <a:ext cx="4536956" cy="456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4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DAD29AE-E213-BB9B-421E-10FBD87B1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EK DEKLARACIJOS ĮFORMINIMAS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E73275D-2D59-6D8D-55EF-2DC6DA612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endParaRPr lang="lt-LT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lt-LT" sz="2400" b="1" dirty="0"/>
              <a:t>Prekės pakavimas ar pakrovimas</a:t>
            </a:r>
            <a:r>
              <a:rPr lang="lt-LT" sz="2400" dirty="0"/>
              <a:t> eksportui Lietuvoje turi būti ne formalus, o </a:t>
            </a:r>
            <a:r>
              <a:rPr lang="lt-LT" sz="2400" b="1" dirty="0"/>
              <a:t>realus: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lt-LT" sz="2400" b="1" dirty="0"/>
              <a:t> prekių pakavimas turi apimti būtiną fizinį prekių pakavimą (pvz., pakavimas, kad prekės būtų nepažeistos vežimo metu)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lt-LT" sz="2400" b="1" dirty="0"/>
              <a:t> prekių pakrovimas turi būti sąlygotas pagrįstų aplinkybių (pvz., nesupakuotų (birių) prekių pakrovimas į transporto priemonę išvežimui iš Sąjungos)</a:t>
            </a:r>
          </a:p>
          <a:p>
            <a:pPr marL="0" indent="0" algn="just">
              <a:buNone/>
            </a:pPr>
            <a:r>
              <a:rPr lang="lt-LT" sz="2400" dirty="0"/>
              <a:t> </a:t>
            </a:r>
            <a:r>
              <a:rPr lang="lt-LT" sz="2400" b="1" dirty="0"/>
              <a:t>SVARBU!!!</a:t>
            </a:r>
          </a:p>
          <a:p>
            <a:pPr algn="just"/>
            <a:r>
              <a:rPr lang="lt-LT" sz="2400" b="1" u="sng" dirty="0"/>
              <a:t>Aktyviosios transporto priemonės (junginio) su prekėmis dalies – vilkiko - keitimas nelaikomas prekių pakrovimu eksportui Lietuvoje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lt-LT" sz="2400" dirty="0"/>
              <a:t> </a:t>
            </a:r>
          </a:p>
          <a:p>
            <a:pPr>
              <a:buFontTx/>
              <a:buChar char="-"/>
            </a:pPr>
            <a:endParaRPr lang="lt-LT" dirty="0"/>
          </a:p>
          <a:p>
            <a:pPr>
              <a:buFontTx/>
              <a:buChar char="-"/>
            </a:pPr>
            <a:endParaRPr lang="lt-LT" dirty="0"/>
          </a:p>
        </p:txBody>
      </p:sp>
      <p:pic>
        <p:nvPicPr>
          <p:cNvPr id="5" name="Grafinis elementas 4" descr="Checklist with solid fill">
            <a:extLst>
              <a:ext uri="{FF2B5EF4-FFF2-40B4-BE49-F238E27FC236}">
                <a16:creationId xmlns:a16="http://schemas.microsoft.com/office/drawing/2014/main" id="{BBF2134C-7654-34DE-D2F1-BC1AC26F5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20400" y="7381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80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7E30F83-2B9A-E720-EF17-928DA5CE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lt-LT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EK DEKLARACIJOS ĮFORMINIMAS</a:t>
            </a:r>
            <a:endParaRPr lang="lt-LT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F3B5D4D-6673-557A-B5A9-FB309650F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Muitinei turės būti pateikiami</a:t>
            </a:r>
            <a:r>
              <a:rPr kumimoji="0" lang="lt-L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prekių pakavimą, pakrovimą </a:t>
            </a:r>
            <a:r>
              <a:rPr kumimoji="0" lang="lt-LT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pagrindžiantys dokumentai</a:t>
            </a:r>
            <a:endParaRPr kumimoji="0" lang="lt-LT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atsiskaitymo už prekių pakavimą, pakrovimą dokumentai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prekių įsigijimo Lietuvoje dokumentai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Sutartis, įrodanti, kad prekės eksportuojamos pagal subrangos sutartį</a:t>
            </a:r>
          </a:p>
          <a:p>
            <a:endParaRPr lang="lt-LT" dirty="0"/>
          </a:p>
        </p:txBody>
      </p:sp>
      <p:pic>
        <p:nvPicPr>
          <p:cNvPr id="5" name="Grafinis elementas 4" descr="Checklist with solid fill">
            <a:extLst>
              <a:ext uri="{FF2B5EF4-FFF2-40B4-BE49-F238E27FC236}">
                <a16:creationId xmlns:a16="http://schemas.microsoft.com/office/drawing/2014/main" id="{63F33F66-EBE9-CCA3-8C87-532443DB0C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72675" y="49149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78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534572-C96E-1FF7-D4DF-D161A813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0EA94936-5DBF-491E-1711-A454CA865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lt-LT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93F322-E1EC-F807-CCB8-58244FFC97FC}"/>
              </a:ext>
            </a:extLst>
          </p:cNvPr>
          <p:cNvSpPr txBox="1"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INFORMACIJA TEIKIAMA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Telefonai:  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Bendroji muitinės informacija – 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8 5 2665000;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Informacija deklaracijų teikimo klausimais -</a:t>
            </a: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8 5 2665001;</a:t>
            </a:r>
          </a:p>
          <a:p>
            <a:pPr marL="0" indent="0" algn="ctr">
              <a:buNone/>
            </a:pP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El. paštas: </a:t>
            </a:r>
            <a:r>
              <a:rPr lang="lt-LT" b="1" dirty="0" err="1">
                <a:latin typeface="Arial" panose="020B0604020202020204" pitchFamily="34" charset="0"/>
                <a:cs typeface="Arial" panose="020B0604020202020204" pitchFamily="34" charset="0"/>
              </a:rPr>
              <a:t>info@lrmuitine.lt</a:t>
            </a:r>
            <a:endParaRPr lang="lt-L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7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Content Placeholder 3">
            <a:extLst>
              <a:ext uri="{FF2B5EF4-FFF2-40B4-BE49-F238E27FC236}">
                <a16:creationId xmlns:a16="http://schemas.microsoft.com/office/drawing/2014/main" id="{23AB6850-875C-219E-21E0-DBCA6A12D6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52747" y="1781175"/>
            <a:ext cx="4378325" cy="3419475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3334982-B5B9-6CDE-64EB-9C2CD8FF6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0634"/>
            <a:ext cx="12192000" cy="6868633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265570D3-C207-1E69-2CEF-E3BC0CE0260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522" y="595460"/>
            <a:ext cx="4536956" cy="4560767"/>
          </a:xfrm>
          <a:prstGeom prst="rect">
            <a:avLst/>
          </a:prstGeom>
        </p:spPr>
      </p:pic>
      <p:sp>
        <p:nvSpPr>
          <p:cNvPr id="4" name="object 15">
            <a:extLst>
              <a:ext uri="{FF2B5EF4-FFF2-40B4-BE49-F238E27FC236}">
                <a16:creationId xmlns:a16="http://schemas.microsoft.com/office/drawing/2014/main" id="{3B665B18-1BCF-1A57-D6C5-C3A2E38AFD57}"/>
              </a:ext>
            </a:extLst>
          </p:cNvPr>
          <p:cNvSpPr txBox="1"/>
          <p:nvPr/>
        </p:nvSpPr>
        <p:spPr>
          <a:xfrm>
            <a:off x="0" y="5380225"/>
            <a:ext cx="1219200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2320" algn="ctr"/>
            <a:r>
              <a:rPr lang="lt-LT" sz="2000" b="1" dirty="0">
                <a:solidFill>
                  <a:srgbClr val="2B2A29"/>
                </a:solidFill>
                <a:latin typeface="Arial"/>
                <a:cs typeface="Arial"/>
              </a:rPr>
              <a:t>Muitinės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2000" b="1" spc="-10" dirty="0">
                <a:solidFill>
                  <a:srgbClr val="2B2A29"/>
                </a:solidFill>
                <a:latin typeface="Arial"/>
                <a:cs typeface="Arial"/>
              </a:rPr>
              <a:t>departamentas </a:t>
            </a:r>
            <a:r>
              <a:rPr lang="lt-LT" sz="2000" b="1" dirty="0">
                <a:solidFill>
                  <a:srgbClr val="2B2A29"/>
                </a:solidFill>
                <a:latin typeface="Arial"/>
                <a:cs typeface="Arial"/>
              </a:rPr>
              <a:t>prie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Lietuvos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Respublikos</a:t>
            </a:r>
            <a:r>
              <a:rPr sz="2000" b="1" spc="1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ﬁnansų</a:t>
            </a:r>
            <a:r>
              <a:rPr sz="2000" b="1" spc="10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ministerijos</a:t>
            </a:r>
            <a:endParaRPr sz="2000" dirty="0">
              <a:latin typeface="Arial"/>
              <a:cs typeface="Arial"/>
            </a:endParaRPr>
          </a:p>
          <a:p>
            <a:pPr marL="2280285" marR="1885950" indent="-400685" algn="ctr"/>
            <a:r>
              <a:rPr lang="lt-LT" sz="2000" b="1" dirty="0">
                <a:solidFill>
                  <a:srgbClr val="2B2A29"/>
                </a:solidFill>
                <a:latin typeface="Arial"/>
                <a:cs typeface="Arial"/>
              </a:rPr>
              <a:t>Ševčenkos 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g.</a:t>
            </a:r>
            <a:r>
              <a:rPr sz="20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2000" b="1" spc="-5" dirty="0">
                <a:solidFill>
                  <a:srgbClr val="2B2A29"/>
                </a:solidFill>
                <a:latin typeface="Arial"/>
                <a:cs typeface="Arial"/>
              </a:rPr>
              <a:t>42</a:t>
            </a:r>
            <a:r>
              <a:rPr sz="2000" b="1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  <a:r>
              <a:rPr sz="20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lang="lt-LT" sz="2000" b="1" spc="-10" dirty="0">
                <a:solidFill>
                  <a:srgbClr val="2B2A29"/>
                </a:solidFill>
                <a:latin typeface="Arial"/>
                <a:cs typeface="Arial"/>
              </a:rPr>
              <a:t>03209</a:t>
            </a:r>
            <a:r>
              <a:rPr sz="2000" b="1" spc="-5" dirty="0">
                <a:solidFill>
                  <a:srgbClr val="2B2A29"/>
                </a:solidFill>
                <a:latin typeface="Arial"/>
                <a:cs typeface="Arial"/>
              </a:rPr>
              <a:t> </a:t>
            </a:r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Vilnius www.lrmuitine.lt</a:t>
            </a:r>
            <a:endParaRPr sz="2000" dirty="0">
              <a:latin typeface="Arial"/>
              <a:cs typeface="Arial"/>
            </a:endParaRPr>
          </a:p>
          <a:p>
            <a:pPr marR="5715" algn="ctr"/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facebook.com/Lietuvosmuitine</a:t>
            </a:r>
            <a:endParaRPr sz="2000" dirty="0">
              <a:latin typeface="Arial"/>
              <a:cs typeface="Arial"/>
            </a:endParaRPr>
          </a:p>
          <a:p>
            <a:pPr marR="5715" algn="ctr"/>
            <a:r>
              <a:rPr sz="2000" b="1" spc="-10" dirty="0">
                <a:solidFill>
                  <a:srgbClr val="2B2A29"/>
                </a:solidFill>
                <a:latin typeface="Arial"/>
                <a:cs typeface="Arial"/>
              </a:rPr>
              <a:t>https://www.youtube.com/user/LietuvosMuitine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678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13">
            <a:extLst>
              <a:ext uri="{FF2B5EF4-FFF2-40B4-BE49-F238E27FC236}">
                <a16:creationId xmlns:a16="http://schemas.microsoft.com/office/drawing/2014/main" id="{9AEB8E61-1BC1-BCEA-B9A2-E1D578BD7E25}"/>
              </a:ext>
            </a:extLst>
          </p:cNvPr>
          <p:cNvSpPr txBox="1"/>
          <p:nvPr/>
        </p:nvSpPr>
        <p:spPr>
          <a:xfrm>
            <a:off x="336885" y="1873250"/>
            <a:ext cx="11444438" cy="1642757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3500" b="1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KOMPETENGINA MUITINĖS ĮSTAIGA ĮFORMINTI EKSPORTO PROCEDŪRĄ</a:t>
            </a:r>
          </a:p>
          <a:p>
            <a:pPr marL="12700" algn="ctr">
              <a:spcBef>
                <a:spcPts val="110"/>
              </a:spcBef>
            </a:pPr>
            <a:endParaRPr lang="lt-LT" sz="3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13">
            <a:extLst>
              <a:ext uri="{FF2B5EF4-FFF2-40B4-BE49-F238E27FC236}">
                <a16:creationId xmlns:a16="http://schemas.microsoft.com/office/drawing/2014/main" id="{B3C8FCE2-8AEE-F29D-1B8B-A1A10ABB33E4}"/>
              </a:ext>
            </a:extLst>
          </p:cNvPr>
          <p:cNvSpPr txBox="1"/>
          <p:nvPr/>
        </p:nvSpPr>
        <p:spPr>
          <a:xfrm>
            <a:off x="12526" y="3746005"/>
            <a:ext cx="12142450" cy="177612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endParaRPr lang="lt-LT" sz="28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marL="12700" algn="ctr">
              <a:spcBef>
                <a:spcPts val="110"/>
              </a:spcBef>
            </a:pPr>
            <a:r>
              <a:rPr lang="lt-LT" sz="2800" b="1" dirty="0">
                <a:solidFill>
                  <a:srgbClr val="2B2A29"/>
                </a:solidFill>
                <a:latin typeface="Arial"/>
                <a:cs typeface="Arial"/>
              </a:rPr>
              <a:t>NERINGA MOTIEJŪNAITĖ</a:t>
            </a:r>
            <a:r>
              <a:rPr lang="lt-LT" sz="28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</a:p>
          <a:p>
            <a:pPr marL="12700" algn="ctr">
              <a:spcBef>
                <a:spcPts val="110"/>
              </a:spcBef>
            </a:pPr>
            <a:r>
              <a:rPr lang="lt-LT" sz="2400" b="1" dirty="0">
                <a:solidFill>
                  <a:srgbClr val="2B2A29"/>
                </a:solidFill>
                <a:latin typeface="Arial"/>
                <a:cs typeface="Arial"/>
              </a:rPr>
              <a:t>MUITINĖS PROCEDŪRŲ SKYRIAUS VEDĖJA</a:t>
            </a:r>
            <a:r>
              <a:rPr lang="lt-LT" sz="2800" dirty="0">
                <a:solidFill>
                  <a:srgbClr val="2B2A29"/>
                </a:solidFill>
                <a:latin typeface="Arial"/>
                <a:cs typeface="Arial"/>
              </a:rPr>
              <a:t>,</a:t>
            </a:r>
          </a:p>
          <a:p>
            <a:pPr marL="12700" algn="ctr">
              <a:spcBef>
                <a:spcPts val="110"/>
              </a:spcBef>
            </a:pPr>
            <a:r>
              <a:rPr lang="lt-LT" sz="2800" b="1" spc="-10" dirty="0">
                <a:solidFill>
                  <a:srgbClr val="2B2A29"/>
                </a:solidFill>
                <a:latin typeface="Arial"/>
                <a:cs typeface="Arial"/>
              </a:rPr>
              <a:t>Muitinės departamentas</a:t>
            </a:r>
            <a:endParaRPr lang="lt-LT" sz="28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sp>
        <p:nvSpPr>
          <p:cNvPr id="5" name="object 13">
            <a:extLst>
              <a:ext uri="{FF2B5EF4-FFF2-40B4-BE49-F238E27FC236}">
                <a16:creationId xmlns:a16="http://schemas.microsoft.com/office/drawing/2014/main" id="{1B22C98D-B981-7093-ED6B-F6486F5E8926}"/>
              </a:ext>
            </a:extLst>
          </p:cNvPr>
          <p:cNvSpPr txBox="1"/>
          <p:nvPr/>
        </p:nvSpPr>
        <p:spPr>
          <a:xfrm>
            <a:off x="6350" y="5633901"/>
            <a:ext cx="12184912" cy="383438"/>
          </a:xfrm>
          <a:prstGeom prst="rect">
            <a:avLst/>
          </a:prstGeom>
        </p:spPr>
        <p:txBody>
          <a:bodyPr vert="horz" wrap="square" lIns="0" tIns="13970" rIns="0" bIns="0" rtlCol="0" anchor="t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2400" b="1" dirty="0">
                <a:solidFill>
                  <a:srgbClr val="2B2A29"/>
                </a:solidFill>
                <a:latin typeface="Arial"/>
                <a:cs typeface="Arial"/>
              </a:rPr>
              <a:t>2023 m. rugpjūčio 30 d.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990A21-3FA7-B3DE-9330-42017C5284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32"/>
            <a:ext cx="12191262" cy="13315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CC789228-D23F-8223-4C75-F543DE843B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24" y="106144"/>
            <a:ext cx="1757880" cy="176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71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3C181F81-56F1-5FF1-8D7E-2ECD12AB2B1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5453380" h="3067685">
                <a:moveTo>
                  <a:pt x="5453272" y="0"/>
                </a:moveTo>
                <a:lnTo>
                  <a:pt x="0" y="0"/>
                </a:lnTo>
                <a:lnTo>
                  <a:pt x="0" y="3067433"/>
                </a:lnTo>
                <a:lnTo>
                  <a:pt x="5453272" y="3067433"/>
                </a:lnTo>
                <a:lnTo>
                  <a:pt x="5453272" y="0"/>
                </a:lnTo>
                <a:close/>
              </a:path>
            </a:pathLst>
          </a:custGeom>
          <a:solidFill>
            <a:srgbClr val="4554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C60C020C-A0DE-285D-5B4C-A4475B5405C9}"/>
              </a:ext>
            </a:extLst>
          </p:cNvPr>
          <p:cNvSpPr txBox="1"/>
          <p:nvPr/>
        </p:nvSpPr>
        <p:spPr>
          <a:xfrm>
            <a:off x="0" y="2583660"/>
            <a:ext cx="12192000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dirty="0">
                <a:solidFill>
                  <a:schemeClr val="bg1"/>
                </a:solidFill>
                <a:latin typeface="Arial"/>
                <a:cs typeface="Arial"/>
              </a:rPr>
              <a:t>TEISINIS REGLAMENTAVIMAS</a:t>
            </a:r>
          </a:p>
        </p:txBody>
      </p:sp>
    </p:spTree>
    <p:extLst>
      <p:ext uri="{BB962C8B-B14F-4D97-AF65-F5344CB8AC3E}">
        <p14:creationId xmlns:p14="http://schemas.microsoft.com/office/powerpoint/2010/main" val="55744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18142" y="521842"/>
            <a:ext cx="12192000" cy="855618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lt-LT" sz="2800" b="1" dirty="0">
              <a:ea typeface="+mn-lt"/>
              <a:cs typeface="+mn-lt"/>
            </a:endParaRPr>
          </a:p>
          <a:p>
            <a:pPr algn="ctr"/>
            <a:r>
              <a:rPr lang="lt-LT" sz="2800" b="1" dirty="0">
                <a:ea typeface="+mn-lt"/>
                <a:cs typeface="+mn-lt"/>
              </a:rPr>
              <a:t> </a:t>
            </a:r>
            <a:r>
              <a:rPr lang="lt-LT" sz="36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REGLAMENTAS (ES) 2015/2446 1 STR. </a:t>
            </a:r>
            <a:endParaRPr lang="en-US" sz="3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endParaRPr lang="lt-L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Eksportuotojas: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lt-L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privatus asmuo, savo asmeniniame bagaže vežantis prekes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lt-L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kitais atvejais: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lt-L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Sąjungos muitų teritorijoje įsisteigęs asmuo, turintis teisę nuspręsti ir nusprendęs, kad prekės turi būti išgabentos iš tos muitų teritorijos;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lt-L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Sąjungos muitų teritorijoje įsisteigęs asmuo, kuris yra sutarties, pagal kurią prekės turi būti išgabentos iš tos muitų teritorijos, šalis</a:t>
            </a:r>
            <a:endParaRPr lang="lt-LT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just">
              <a:buFont typeface="Arial" panose="020B0604020202020204" pitchFamily="34" charset="0"/>
              <a:buChar char="•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285750" algn="ctr">
              <a:buFont typeface="Arial" panose="020B0604020202020204" pitchFamily="34" charset="0"/>
              <a:buChar char="•"/>
            </a:pPr>
            <a:endParaRPr lang="lt-L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sz="2400" dirty="0">
              <a:solidFill>
                <a:srgbClr val="000000"/>
              </a:solidFill>
              <a:latin typeface="Arial"/>
              <a:cs typeface="Calibri" panose="020F0502020204030204"/>
            </a:endParaRPr>
          </a:p>
          <a:p>
            <a:pPr algn="ctr"/>
            <a:endParaRPr lang="lt-LT" sz="36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pic>
        <p:nvPicPr>
          <p:cNvPr id="4" name="Grafinis elementas 3" descr="Books with solid fill">
            <a:extLst>
              <a:ext uri="{FF2B5EF4-FFF2-40B4-BE49-F238E27FC236}">
                <a16:creationId xmlns:a16="http://schemas.microsoft.com/office/drawing/2014/main" id="{34D6DBA4-C910-BFED-7ECB-720DEAF215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87025" y="1371600"/>
            <a:ext cx="91440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430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660400" y="457200"/>
            <a:ext cx="10871200" cy="552061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3600" b="1" dirty="0">
                <a:latin typeface="Arial"/>
                <a:ea typeface="+mn-lt"/>
                <a:cs typeface="Arial"/>
              </a:rPr>
              <a:t>REGLAMENTAS (ES) 2015/2447 221 STR. 2 D.</a:t>
            </a:r>
          </a:p>
          <a:p>
            <a:pPr algn="ctr"/>
            <a:endParaRPr lang="lt-LT" sz="2400" b="1" dirty="0">
              <a:latin typeface="Arial"/>
              <a:ea typeface="+mn-lt"/>
              <a:cs typeface="Arial"/>
            </a:endParaRPr>
          </a:p>
          <a:p>
            <a:pPr algn="ctr"/>
            <a:endParaRPr lang="lt-LT" sz="2400" b="1" dirty="0">
              <a:latin typeface="Arial"/>
              <a:ea typeface="+mn-lt"/>
              <a:cs typeface="Arial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lt-LT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Kompetentinga muitinės įstaiga, kurios kompetencijai priklauso:</a:t>
            </a:r>
          </a:p>
          <a:p>
            <a:pPr marL="457200" indent="-457200" algn="just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t-LT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vietos, kurioje įsisteigęs eksportuotojas, priežiūra; </a:t>
            </a:r>
          </a:p>
          <a:p>
            <a:pPr marL="457200" indent="-457200" algn="just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t-LT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vietos, kurioje prekės supakuojamos arba pakraunamos eksportuoti, priežiūra; </a:t>
            </a:r>
          </a:p>
          <a:p>
            <a:pPr marL="457200" indent="-457200" algn="just">
              <a:lnSpc>
                <a:spcPct val="106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lt-LT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vietos, kurioje įsisteigęs subrangovas, priežiūra, jei sudaryta subrangos sutartis</a:t>
            </a: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pic>
        <p:nvPicPr>
          <p:cNvPr id="4" name="Grafinis elementas 3" descr="Open book outline">
            <a:extLst>
              <a:ext uri="{FF2B5EF4-FFF2-40B4-BE49-F238E27FC236}">
                <a16:creationId xmlns:a16="http://schemas.microsoft.com/office/drawing/2014/main" id="{FD3FEAEC-C5C8-DCA1-E201-96A994C62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80964" y="4927889"/>
            <a:ext cx="831273" cy="83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092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62F00B4-6C79-482F-7011-BB773C1E3F20}"/>
              </a:ext>
            </a:extLst>
          </p:cNvPr>
          <p:cNvSpPr txBox="1"/>
          <p:nvPr/>
        </p:nvSpPr>
        <p:spPr>
          <a:xfrm>
            <a:off x="18142" y="521842"/>
            <a:ext cx="12192000" cy="917174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lt-LT" sz="2800" b="1" dirty="0">
              <a:ea typeface="+mn-lt"/>
              <a:cs typeface="+mn-lt"/>
            </a:endParaRPr>
          </a:p>
          <a:p>
            <a:pPr algn="ctr"/>
            <a:r>
              <a:rPr lang="lt-LT" sz="2800" b="1" dirty="0">
                <a:ea typeface="+mn-lt"/>
                <a:cs typeface="+mn-lt"/>
              </a:rPr>
              <a:t> </a:t>
            </a:r>
            <a:r>
              <a:rPr lang="lt-LT" sz="36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EKSPORTO VADOVAS</a:t>
            </a:r>
            <a:endParaRPr lang="en-US" sz="3600" dirty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lt-LT" sz="2800" dirty="0">
                <a:hlinkClick r:id="rId3"/>
              </a:rPr>
              <a:t>UCC - </a:t>
            </a:r>
            <a:r>
              <a:rPr lang="lt-LT" sz="2800" dirty="0" err="1">
                <a:hlinkClick r:id="rId3"/>
              </a:rPr>
              <a:t>Guidance</a:t>
            </a:r>
            <a:r>
              <a:rPr lang="lt-LT" sz="2800" dirty="0">
                <a:hlinkClick r:id="rId3"/>
              </a:rPr>
              <a:t> </a:t>
            </a:r>
            <a:r>
              <a:rPr lang="lt-LT" sz="2800" dirty="0" err="1">
                <a:hlinkClick r:id="rId3"/>
              </a:rPr>
              <a:t>documents</a:t>
            </a:r>
            <a:r>
              <a:rPr lang="lt-LT" sz="2800" dirty="0">
                <a:hlinkClick r:id="rId3"/>
              </a:rPr>
              <a:t> (europa.eu)</a:t>
            </a:r>
            <a:endParaRPr lang="lt-LT" sz="2800" b="1" dirty="0">
              <a:cs typeface="Calibri"/>
            </a:endParaRPr>
          </a:p>
          <a:p>
            <a:pPr marL="514350" indent="-285750">
              <a:buFont typeface="Calibri"/>
              <a:buChar char="-"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400050" algn="ctr"/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PREKĖS SUPAKUOJAMOS EKSPORTUI</a:t>
            </a:r>
          </a:p>
          <a:p>
            <a:pPr marL="714375" indent="-485775">
              <a:lnSpc>
                <a:spcPct val="300000"/>
              </a:lnSpc>
              <a:buFont typeface="Wingdings" panose="05000000000000000000" pitchFamily="2" charset="2"/>
              <a:buChar char="§"/>
            </a:pPr>
            <a:r>
              <a:rPr lang="lt-LT" sz="2400" b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Parengiamos vežimui – supakuojamos taip, kad vežimo metu nebūtų sugadintos</a:t>
            </a:r>
          </a:p>
          <a:p>
            <a:pPr marL="714375" indent="-447675">
              <a:buFont typeface="Wingdings" panose="05000000000000000000" pitchFamily="2" charset="2"/>
              <a:buChar char="§"/>
            </a:pPr>
            <a:r>
              <a:rPr lang="lt-LT" sz="2400" b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Perpakuojamos profesionalios pakavimo įmonės ir supakuojamos į specialias pakavimo pakuotes</a:t>
            </a:r>
          </a:p>
          <a:p>
            <a:pPr marL="714375" indent="-485775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lt-LT" sz="2400" b="1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Prekės, supakuotos dėžėse, supakuojamos ant paletės ar pakraunamos į konteinerį</a:t>
            </a:r>
          </a:p>
          <a:p>
            <a:pPr marL="228600"/>
            <a:endParaRPr lang="lt-LT" sz="2400" dirty="0"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228600" indent="228600" algn="ctr">
              <a:buFont typeface="Arial,Sans-Serif"/>
              <a:buChar char="•"/>
            </a:pPr>
            <a:endParaRPr lang="lt-LT" dirty="0">
              <a:latin typeface="Calibri" panose="020F0502020204030204"/>
              <a:ea typeface="+mn-lt"/>
              <a:cs typeface="+mn-lt"/>
            </a:endParaRPr>
          </a:p>
          <a:p>
            <a:pPr algn="just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indent="228600" algn="just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algn="just"/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pPr marL="228600" indent="228600">
              <a:buFont typeface="Arial"/>
              <a:buChar char="•"/>
            </a:pPr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dirty="0">
              <a:solidFill>
                <a:srgbClr val="000000"/>
              </a:solidFill>
              <a:latin typeface="Calibri" panose="020F0502020204030204"/>
              <a:cs typeface="Calibri" panose="020F0502020204030204"/>
            </a:endParaRPr>
          </a:p>
          <a:p>
            <a:endParaRPr lang="lt-LT" sz="2400" dirty="0">
              <a:solidFill>
                <a:srgbClr val="000000"/>
              </a:solidFill>
              <a:latin typeface="Arial"/>
              <a:cs typeface="Calibri" panose="020F0502020204030204"/>
            </a:endParaRPr>
          </a:p>
          <a:p>
            <a:pPr algn="ctr"/>
            <a:endParaRPr lang="lt-LT" sz="36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  <a:p>
            <a:pPr algn="ctr"/>
            <a:endParaRPr lang="lt-LT" sz="3200" b="1" dirty="0">
              <a:solidFill>
                <a:srgbClr val="2B2A29"/>
              </a:solidFill>
              <a:latin typeface="Arial"/>
              <a:cs typeface="Arial"/>
            </a:endParaRPr>
          </a:p>
        </p:txBody>
      </p:sp>
      <p:pic>
        <p:nvPicPr>
          <p:cNvPr id="4" name="Grafinis elementas 3" descr="Clipboard with solid fill">
            <a:extLst>
              <a:ext uri="{FF2B5EF4-FFF2-40B4-BE49-F238E27FC236}">
                <a16:creationId xmlns:a16="http://schemas.microsoft.com/office/drawing/2014/main" id="{5F9D830E-8F7B-E8EE-15E8-F907BCD987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8375" y="12001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375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DDE4FF1-D067-0F80-9FB8-C7227AB53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EKSPORTO VADOVAS</a:t>
            </a:r>
            <a:endParaRPr lang="lt-LT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F41B89A-2A77-08A8-13AA-6F76D1AC7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lt-LT" b="1" dirty="0">
                <a:latin typeface="Arial" panose="020B0604020202020204" pitchFamily="34" charset="0"/>
                <a:cs typeface="Arial" panose="020B0604020202020204" pitchFamily="34" charset="0"/>
              </a:rPr>
              <a:t>PREKĖS PAKRAUNAMOS EKSPORTUI</a:t>
            </a:r>
          </a:p>
          <a:p>
            <a:pPr marL="0" indent="0">
              <a:buNone/>
            </a:pPr>
            <a:endParaRPr lang="lt-L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85775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Pakrovimas – apima ir pakrovimą į konteinerį</a:t>
            </a:r>
          </a:p>
          <a:p>
            <a:pPr marL="180975" indent="5334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lt-LT" sz="2400" b="1" dirty="0">
                <a:latin typeface="Arial" panose="020B0604020202020204" pitchFamily="34" charset="0"/>
                <a:cs typeface="Arial" panose="020B0604020202020204" pitchFamily="34" charset="0"/>
              </a:rPr>
              <a:t>Nesupakuotos (birios) prekės pakraunamos į transporto priemonę prekių išvežimui iš ES muitų teritorijos</a:t>
            </a:r>
          </a:p>
        </p:txBody>
      </p:sp>
      <p:pic>
        <p:nvPicPr>
          <p:cNvPr id="5" name="Grafinis elementas 4" descr="Clipboard with solid fill">
            <a:extLst>
              <a:ext uri="{FF2B5EF4-FFF2-40B4-BE49-F238E27FC236}">
                <a16:creationId xmlns:a16="http://schemas.microsoft.com/office/drawing/2014/main" id="{B9DA8608-98AE-FC4D-EE7C-5098C6EC98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5500" y="53784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69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3C181F81-56F1-5FF1-8D7E-2ECD12AB2B10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5453380" h="3067685">
                <a:moveTo>
                  <a:pt x="5453272" y="0"/>
                </a:moveTo>
                <a:lnTo>
                  <a:pt x="0" y="0"/>
                </a:lnTo>
                <a:lnTo>
                  <a:pt x="0" y="3067433"/>
                </a:lnTo>
                <a:lnTo>
                  <a:pt x="5453272" y="3067433"/>
                </a:lnTo>
                <a:lnTo>
                  <a:pt x="5453272" y="0"/>
                </a:lnTo>
                <a:close/>
              </a:path>
            </a:pathLst>
          </a:custGeom>
          <a:solidFill>
            <a:srgbClr val="4554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C60C020C-A0DE-285D-5B4C-A4475B5405C9}"/>
              </a:ext>
            </a:extLst>
          </p:cNvPr>
          <p:cNvSpPr txBox="1"/>
          <p:nvPr/>
        </p:nvSpPr>
        <p:spPr>
          <a:xfrm>
            <a:off x="0" y="2583660"/>
            <a:ext cx="12192000" cy="6912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lang="lt-LT" sz="4400" dirty="0">
                <a:solidFill>
                  <a:schemeClr val="bg1"/>
                </a:solidFill>
                <a:latin typeface="Arial"/>
                <a:cs typeface="Arial"/>
              </a:rPr>
              <a:t>KONTROLĖS PRIEMONĖS</a:t>
            </a:r>
          </a:p>
        </p:txBody>
      </p:sp>
    </p:spTree>
    <p:extLst>
      <p:ext uri="{BB962C8B-B14F-4D97-AF65-F5344CB8AC3E}">
        <p14:creationId xmlns:p14="http://schemas.microsoft.com/office/powerpoint/2010/main" val="1798737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3ADB201-5925-4AB0-9C53-C49757BC5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600" b="1" dirty="0">
                <a:latin typeface="Arial" panose="020B0604020202020204" pitchFamily="34" charset="0"/>
                <a:cs typeface="Arial" panose="020B0604020202020204" pitchFamily="34" charset="0"/>
              </a:rPr>
              <a:t>EK DEKLARACIJOS ĮFORMINIMAS</a:t>
            </a:r>
            <a:endParaRPr lang="lt-LT" sz="36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0420557-7FB2-226B-82A4-871487EE5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3600" b="1" dirty="0"/>
              <a:t>Nuo 2023 m. rugsėjo 4 d. </a:t>
            </a:r>
          </a:p>
          <a:p>
            <a:pPr algn="ctr"/>
            <a:endParaRPr lang="lt-LT" sz="36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lt-LT" dirty="0"/>
              <a:t>Tikrins ar gali įforminti eksporto deklaraciją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dirty="0"/>
              <a:t>Reikalaus papildomų dokumentų/informacijos kai eksportuotoju nurodomas kitos ES valstybės narės asmuo</a:t>
            </a:r>
          </a:p>
        </p:txBody>
      </p:sp>
      <p:pic>
        <p:nvPicPr>
          <p:cNvPr id="5" name="Grafinis elementas 4" descr="Clipboard Checked with solid fill">
            <a:extLst>
              <a:ext uri="{FF2B5EF4-FFF2-40B4-BE49-F238E27FC236}">
                <a16:creationId xmlns:a16="http://schemas.microsoft.com/office/drawing/2014/main" id="{60B7AF68-A49B-A2B0-DBF0-73CD9BA6C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01225" y="49815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94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587</Words>
  <Application>Microsoft Office PowerPoint</Application>
  <PresentationFormat>Plačiaekranė</PresentationFormat>
  <Paragraphs>106</Paragraphs>
  <Slides>14</Slides>
  <Notes>8</Notes>
  <HiddenSlides>0</HiddenSlides>
  <MMClips>0</MMClips>
  <ScaleCrop>false</ScaleCrop>
  <HeadingPairs>
    <vt:vector size="6" baseType="variant">
      <vt:variant>
        <vt:lpstr>Naudojami šriftai</vt:lpstr>
      </vt:variant>
      <vt:variant>
        <vt:i4>6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21" baseType="lpstr">
      <vt:lpstr>Arial</vt:lpstr>
      <vt:lpstr>Arial,Sans-Serif</vt:lpstr>
      <vt:lpstr>Calibri</vt:lpstr>
      <vt:lpstr>Calibri Light</vt:lpstr>
      <vt:lpstr>Times New Roman</vt:lpstr>
      <vt:lpstr>Wingdings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EKSPORTO VADOVAS</vt:lpstr>
      <vt:lpstr>„PowerPoint“ pateiktis</vt:lpstr>
      <vt:lpstr>EK DEKLARACIJOS ĮFORMINIMAS</vt:lpstr>
      <vt:lpstr>EK DEKLARACIJOS ĮFORMINIMAS</vt:lpstr>
      <vt:lpstr>EK DEKLARACIJOS ĮFORMINIMAS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Evelina Pagounis</dc:creator>
  <cp:lastModifiedBy>Neringa Motiejūnaitė</cp:lastModifiedBy>
  <cp:revision>584</cp:revision>
  <dcterms:created xsi:type="dcterms:W3CDTF">2023-01-10T10:44:58Z</dcterms:created>
  <dcterms:modified xsi:type="dcterms:W3CDTF">2023-08-29T16:28:47Z</dcterms:modified>
</cp:coreProperties>
</file>