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57" r:id="rId3"/>
    <p:sldId id="268" r:id="rId4"/>
    <p:sldId id="269" r:id="rId5"/>
    <p:sldId id="270" r:id="rId6"/>
    <p:sldId id="271" r:id="rId7"/>
    <p:sldId id="272" r:id="rId8"/>
    <p:sldId id="273" r:id="rId9"/>
    <p:sldId id="274" r:id="rId10"/>
    <p:sldId id="275" r:id="rId11"/>
    <p:sldId id="267" r:id="rId12"/>
  </p:sldIdLst>
  <p:sldSz cx="12192000" cy="6858000"/>
  <p:notesSz cx="6761163" cy="9942513"/>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FB5F"/>
    <a:srgbClr val="3A1E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3789" autoAdjust="0"/>
  </p:normalViewPr>
  <p:slideViewPr>
    <p:cSldViewPr snapToGrid="0">
      <p:cViewPr varScale="1">
        <p:scale>
          <a:sx n="120" d="100"/>
          <a:sy n="120" d="100"/>
        </p:scale>
        <p:origin x="1866" y="9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1" d="100"/>
          <a:sy n="81" d="100"/>
        </p:scale>
        <p:origin x="389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EE3E26D6-4F81-4E87-A0D4-73138C4B3FDA}" type="datetimeFigureOut">
              <a:rPr lang="lt-LT" smtClean="0"/>
              <a:t>2023-04-13</a:t>
            </a:fld>
            <a:endParaRPr lang="lt-LT"/>
          </a:p>
        </p:txBody>
      </p:sp>
      <p:sp>
        <p:nvSpPr>
          <p:cNvPr id="4" name="Slide Image Placeholder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lt-LT"/>
          </a:p>
        </p:txBody>
      </p:sp>
      <p:sp>
        <p:nvSpPr>
          <p:cNvPr id="5" name="Notes Placeholder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6" name="Footer Placeholder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lt-LT"/>
          </a:p>
        </p:txBody>
      </p:sp>
      <p:sp>
        <p:nvSpPr>
          <p:cNvPr id="7" name="Slide Number Placeholder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E98BE164-3940-4860-B377-B1695AC1EEE2}" type="slidenum">
              <a:rPr lang="lt-LT" smtClean="0"/>
              <a:t>‹#›</a:t>
            </a:fld>
            <a:endParaRPr lang="lt-LT"/>
          </a:p>
        </p:txBody>
      </p:sp>
    </p:spTree>
    <p:extLst>
      <p:ext uri="{BB962C8B-B14F-4D97-AF65-F5344CB8AC3E}">
        <p14:creationId xmlns:p14="http://schemas.microsoft.com/office/powerpoint/2010/main" val="3080993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t-LT" dirty="0"/>
          </a:p>
        </p:txBody>
      </p:sp>
      <p:sp>
        <p:nvSpPr>
          <p:cNvPr id="4" name="Slide Number Placeholder 3"/>
          <p:cNvSpPr>
            <a:spLocks noGrp="1"/>
          </p:cNvSpPr>
          <p:nvPr>
            <p:ph type="sldNum" sz="quarter" idx="5"/>
          </p:nvPr>
        </p:nvSpPr>
        <p:spPr/>
        <p:txBody>
          <a:bodyPr/>
          <a:lstStyle/>
          <a:p>
            <a:fld id="{E98BE164-3940-4860-B377-B1695AC1EEE2}" type="slidenum">
              <a:rPr lang="lt-LT" smtClean="0"/>
              <a:t>1</a:t>
            </a:fld>
            <a:endParaRPr lang="lt-LT"/>
          </a:p>
        </p:txBody>
      </p:sp>
    </p:spTree>
    <p:extLst>
      <p:ext uri="{BB962C8B-B14F-4D97-AF65-F5344CB8AC3E}">
        <p14:creationId xmlns:p14="http://schemas.microsoft.com/office/powerpoint/2010/main" val="2256003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endParaRPr lang="lt-LT" sz="1200" dirty="0">
              <a:latin typeface="Arial"/>
              <a:cs typeface="Arial"/>
            </a:endParaRPr>
          </a:p>
        </p:txBody>
      </p:sp>
      <p:sp>
        <p:nvSpPr>
          <p:cNvPr id="4" name="Slide Number Placeholder 3"/>
          <p:cNvSpPr>
            <a:spLocks noGrp="1"/>
          </p:cNvSpPr>
          <p:nvPr>
            <p:ph type="sldNum" sz="quarter" idx="5"/>
          </p:nvPr>
        </p:nvSpPr>
        <p:spPr/>
        <p:txBody>
          <a:bodyPr/>
          <a:lstStyle/>
          <a:p>
            <a:fld id="{E98BE164-3940-4860-B377-B1695AC1EEE2}" type="slidenum">
              <a:rPr lang="lt-LT" smtClean="0"/>
              <a:t>2</a:t>
            </a:fld>
            <a:endParaRPr lang="lt-LT"/>
          </a:p>
        </p:txBody>
      </p:sp>
    </p:spTree>
    <p:extLst>
      <p:ext uri="{BB962C8B-B14F-4D97-AF65-F5344CB8AC3E}">
        <p14:creationId xmlns:p14="http://schemas.microsoft.com/office/powerpoint/2010/main" val="3293276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5"/>
          </p:nvPr>
        </p:nvSpPr>
        <p:spPr/>
        <p:txBody>
          <a:bodyPr/>
          <a:lstStyle/>
          <a:p>
            <a:fld id="{E98BE164-3940-4860-B377-B1695AC1EEE2}" type="slidenum">
              <a:rPr lang="lt-LT" smtClean="0"/>
              <a:t>11</a:t>
            </a:fld>
            <a:endParaRPr lang="lt-LT"/>
          </a:p>
        </p:txBody>
      </p:sp>
    </p:spTree>
    <p:extLst>
      <p:ext uri="{BB962C8B-B14F-4D97-AF65-F5344CB8AC3E}">
        <p14:creationId xmlns:p14="http://schemas.microsoft.com/office/powerpoint/2010/main" val="3775897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47AD2D54-0417-EE67-18EA-E7CC95FEF74F}"/>
              </a:ext>
            </a:extLst>
          </p:cNvPr>
          <p:cNvSpPr>
            <a:spLocks noGrp="1"/>
          </p:cNvSpPr>
          <p:nvPr>
            <p:ph type="ctrTitle"/>
          </p:nvPr>
        </p:nvSpPr>
        <p:spPr>
          <a:xfrm>
            <a:off x="1524000" y="1122363"/>
            <a:ext cx="9144000" cy="2387600"/>
          </a:xfrm>
        </p:spPr>
        <p:txBody>
          <a:bodyPr anchor="b"/>
          <a:lstStyle>
            <a:lvl1pPr algn="ctr">
              <a:defRPr sz="6000"/>
            </a:lvl1pPr>
          </a:lstStyle>
          <a:p>
            <a:r>
              <a:rPr lang="lt-LT"/>
              <a:t>Spustelėję redaguokite stilių</a:t>
            </a:r>
            <a:endParaRPr lang="en-IE"/>
          </a:p>
        </p:txBody>
      </p:sp>
      <p:sp>
        <p:nvSpPr>
          <p:cNvPr id="3" name="Antrinis pavadinimas 2">
            <a:extLst>
              <a:ext uri="{FF2B5EF4-FFF2-40B4-BE49-F238E27FC236}">
                <a16:creationId xmlns:a16="http://schemas.microsoft.com/office/drawing/2014/main" id="{F58D3E23-8362-D0E8-DF02-889D604EB8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a:t>Spustelėkite norėdami redaguoti šablono paantraštės stilių</a:t>
            </a:r>
            <a:endParaRPr lang="en-IE"/>
          </a:p>
        </p:txBody>
      </p:sp>
      <p:sp>
        <p:nvSpPr>
          <p:cNvPr id="4" name="Datos vietos rezervavimo ženklas 3">
            <a:extLst>
              <a:ext uri="{FF2B5EF4-FFF2-40B4-BE49-F238E27FC236}">
                <a16:creationId xmlns:a16="http://schemas.microsoft.com/office/drawing/2014/main" id="{0B0B7B2C-8A26-5E1F-0DBE-95E8D815081B}"/>
              </a:ext>
            </a:extLst>
          </p:cNvPr>
          <p:cNvSpPr>
            <a:spLocks noGrp="1"/>
          </p:cNvSpPr>
          <p:nvPr>
            <p:ph type="dt" sz="half" idx="10"/>
          </p:nvPr>
        </p:nvSpPr>
        <p:spPr/>
        <p:txBody>
          <a:bodyPr/>
          <a:lstStyle/>
          <a:p>
            <a:fld id="{76C17AFD-923E-4CFF-8381-D0852A6EA026}" type="datetimeFigureOut">
              <a:rPr lang="lt-LT" smtClean="0"/>
              <a:t>2023-04-13</a:t>
            </a:fld>
            <a:endParaRPr lang="lt-LT"/>
          </a:p>
        </p:txBody>
      </p:sp>
      <p:sp>
        <p:nvSpPr>
          <p:cNvPr id="5" name="Poraštės vietos rezervavimo ženklas 4">
            <a:extLst>
              <a:ext uri="{FF2B5EF4-FFF2-40B4-BE49-F238E27FC236}">
                <a16:creationId xmlns:a16="http://schemas.microsoft.com/office/drawing/2014/main" id="{FB1F211C-468B-9581-399D-34C8341F1677}"/>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DCB7AF3A-BC80-6374-E2A5-E5A6C671FE81}"/>
              </a:ext>
            </a:extLst>
          </p:cNvPr>
          <p:cNvSpPr>
            <a:spLocks noGrp="1"/>
          </p:cNvSpPr>
          <p:nvPr>
            <p:ph type="sldNum" sz="quarter" idx="12"/>
          </p:nvPr>
        </p:nvSpPr>
        <p:spPr/>
        <p:txBody>
          <a:bodyPr/>
          <a:lstStyle/>
          <a:p>
            <a:fld id="{A1A175DB-2FAB-4D22-B139-FB12971062FE}" type="slidenum">
              <a:rPr lang="lt-LT" smtClean="0"/>
              <a:t>‹#›</a:t>
            </a:fld>
            <a:endParaRPr lang="lt-LT"/>
          </a:p>
        </p:txBody>
      </p:sp>
    </p:spTree>
    <p:extLst>
      <p:ext uri="{BB962C8B-B14F-4D97-AF65-F5344CB8AC3E}">
        <p14:creationId xmlns:p14="http://schemas.microsoft.com/office/powerpoint/2010/main" val="2663399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A242705-2C2B-A475-7465-7F831A038A8A}"/>
              </a:ext>
            </a:extLst>
          </p:cNvPr>
          <p:cNvSpPr>
            <a:spLocks noGrp="1"/>
          </p:cNvSpPr>
          <p:nvPr>
            <p:ph type="title"/>
          </p:nvPr>
        </p:nvSpPr>
        <p:spPr/>
        <p:txBody>
          <a:bodyPr/>
          <a:lstStyle/>
          <a:p>
            <a:r>
              <a:rPr lang="lt-LT"/>
              <a:t>Spustelėję redaguokite stilių</a:t>
            </a:r>
            <a:endParaRPr lang="en-IE"/>
          </a:p>
        </p:txBody>
      </p:sp>
      <p:sp>
        <p:nvSpPr>
          <p:cNvPr id="3" name="Vertikalaus teksto vietos rezervavimo ženklas 2">
            <a:extLst>
              <a:ext uri="{FF2B5EF4-FFF2-40B4-BE49-F238E27FC236}">
                <a16:creationId xmlns:a16="http://schemas.microsoft.com/office/drawing/2014/main" id="{D4BADBC3-0636-9F2F-EB20-45AEEB4DD819}"/>
              </a:ext>
            </a:extLst>
          </p:cNvPr>
          <p:cNvSpPr>
            <a:spLocks noGrp="1"/>
          </p:cNvSpPr>
          <p:nvPr>
            <p:ph type="body" orient="vert" idx="1"/>
          </p:nvPr>
        </p:nvSpPr>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IE"/>
          </a:p>
        </p:txBody>
      </p:sp>
      <p:sp>
        <p:nvSpPr>
          <p:cNvPr id="4" name="Datos vietos rezervavimo ženklas 3">
            <a:extLst>
              <a:ext uri="{FF2B5EF4-FFF2-40B4-BE49-F238E27FC236}">
                <a16:creationId xmlns:a16="http://schemas.microsoft.com/office/drawing/2014/main" id="{1A44FE83-891A-B1D2-659F-E948A4A65AEA}"/>
              </a:ext>
            </a:extLst>
          </p:cNvPr>
          <p:cNvSpPr>
            <a:spLocks noGrp="1"/>
          </p:cNvSpPr>
          <p:nvPr>
            <p:ph type="dt" sz="half" idx="10"/>
          </p:nvPr>
        </p:nvSpPr>
        <p:spPr/>
        <p:txBody>
          <a:bodyPr/>
          <a:lstStyle/>
          <a:p>
            <a:fld id="{76C17AFD-923E-4CFF-8381-D0852A6EA026}" type="datetimeFigureOut">
              <a:rPr lang="lt-LT" smtClean="0"/>
              <a:t>2023-04-13</a:t>
            </a:fld>
            <a:endParaRPr lang="lt-LT"/>
          </a:p>
        </p:txBody>
      </p:sp>
      <p:sp>
        <p:nvSpPr>
          <p:cNvPr id="5" name="Poraštės vietos rezervavimo ženklas 4">
            <a:extLst>
              <a:ext uri="{FF2B5EF4-FFF2-40B4-BE49-F238E27FC236}">
                <a16:creationId xmlns:a16="http://schemas.microsoft.com/office/drawing/2014/main" id="{801145D5-9162-DC03-D0A1-E41C8B2A6536}"/>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5E6F526F-D71E-8365-2B05-6C3BC2F51FFA}"/>
              </a:ext>
            </a:extLst>
          </p:cNvPr>
          <p:cNvSpPr>
            <a:spLocks noGrp="1"/>
          </p:cNvSpPr>
          <p:nvPr>
            <p:ph type="sldNum" sz="quarter" idx="12"/>
          </p:nvPr>
        </p:nvSpPr>
        <p:spPr/>
        <p:txBody>
          <a:bodyPr/>
          <a:lstStyle/>
          <a:p>
            <a:fld id="{A1A175DB-2FAB-4D22-B139-FB12971062FE}" type="slidenum">
              <a:rPr lang="lt-LT" smtClean="0"/>
              <a:t>‹#›</a:t>
            </a:fld>
            <a:endParaRPr lang="lt-LT"/>
          </a:p>
        </p:txBody>
      </p:sp>
    </p:spTree>
    <p:extLst>
      <p:ext uri="{BB962C8B-B14F-4D97-AF65-F5344CB8AC3E}">
        <p14:creationId xmlns:p14="http://schemas.microsoft.com/office/powerpoint/2010/main" val="3019971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a:extLst>
              <a:ext uri="{FF2B5EF4-FFF2-40B4-BE49-F238E27FC236}">
                <a16:creationId xmlns:a16="http://schemas.microsoft.com/office/drawing/2014/main" id="{8735773D-26BD-0771-68CA-2843F3A30504}"/>
              </a:ext>
            </a:extLst>
          </p:cNvPr>
          <p:cNvSpPr>
            <a:spLocks noGrp="1"/>
          </p:cNvSpPr>
          <p:nvPr>
            <p:ph type="title" orient="vert"/>
          </p:nvPr>
        </p:nvSpPr>
        <p:spPr>
          <a:xfrm>
            <a:off x="8724900" y="365125"/>
            <a:ext cx="2628900" cy="5811838"/>
          </a:xfrm>
        </p:spPr>
        <p:txBody>
          <a:bodyPr vert="eaVert"/>
          <a:lstStyle/>
          <a:p>
            <a:r>
              <a:rPr lang="lt-LT"/>
              <a:t>Spustelėję redaguokite stilių</a:t>
            </a:r>
            <a:endParaRPr lang="en-IE"/>
          </a:p>
        </p:txBody>
      </p:sp>
      <p:sp>
        <p:nvSpPr>
          <p:cNvPr id="3" name="Vertikalaus teksto vietos rezervavimo ženklas 2">
            <a:extLst>
              <a:ext uri="{FF2B5EF4-FFF2-40B4-BE49-F238E27FC236}">
                <a16:creationId xmlns:a16="http://schemas.microsoft.com/office/drawing/2014/main" id="{D2BB54D2-9285-0BDD-B88A-3B40AA97DEAE}"/>
              </a:ext>
            </a:extLst>
          </p:cNvPr>
          <p:cNvSpPr>
            <a:spLocks noGrp="1"/>
          </p:cNvSpPr>
          <p:nvPr>
            <p:ph type="body" orient="vert" idx="1"/>
          </p:nvPr>
        </p:nvSpPr>
        <p:spPr>
          <a:xfrm>
            <a:off x="838200" y="365125"/>
            <a:ext cx="7734300" cy="5811838"/>
          </a:xfrm>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IE"/>
          </a:p>
        </p:txBody>
      </p:sp>
      <p:sp>
        <p:nvSpPr>
          <p:cNvPr id="4" name="Datos vietos rezervavimo ženklas 3">
            <a:extLst>
              <a:ext uri="{FF2B5EF4-FFF2-40B4-BE49-F238E27FC236}">
                <a16:creationId xmlns:a16="http://schemas.microsoft.com/office/drawing/2014/main" id="{3AA919C9-EC3C-2403-E894-A7A8730772A6}"/>
              </a:ext>
            </a:extLst>
          </p:cNvPr>
          <p:cNvSpPr>
            <a:spLocks noGrp="1"/>
          </p:cNvSpPr>
          <p:nvPr>
            <p:ph type="dt" sz="half" idx="10"/>
          </p:nvPr>
        </p:nvSpPr>
        <p:spPr/>
        <p:txBody>
          <a:bodyPr/>
          <a:lstStyle/>
          <a:p>
            <a:fld id="{76C17AFD-923E-4CFF-8381-D0852A6EA026}" type="datetimeFigureOut">
              <a:rPr lang="lt-LT" smtClean="0"/>
              <a:t>2023-04-13</a:t>
            </a:fld>
            <a:endParaRPr lang="lt-LT"/>
          </a:p>
        </p:txBody>
      </p:sp>
      <p:sp>
        <p:nvSpPr>
          <p:cNvPr id="5" name="Poraštės vietos rezervavimo ženklas 4">
            <a:extLst>
              <a:ext uri="{FF2B5EF4-FFF2-40B4-BE49-F238E27FC236}">
                <a16:creationId xmlns:a16="http://schemas.microsoft.com/office/drawing/2014/main" id="{E9249EFD-7D71-FBC0-0F9B-EFA5A9A5AE9C}"/>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C94B30E8-6A5C-DDA2-6868-3388ED9A67AB}"/>
              </a:ext>
            </a:extLst>
          </p:cNvPr>
          <p:cNvSpPr>
            <a:spLocks noGrp="1"/>
          </p:cNvSpPr>
          <p:nvPr>
            <p:ph type="sldNum" sz="quarter" idx="12"/>
          </p:nvPr>
        </p:nvSpPr>
        <p:spPr/>
        <p:txBody>
          <a:bodyPr/>
          <a:lstStyle/>
          <a:p>
            <a:fld id="{A1A175DB-2FAB-4D22-B139-FB12971062FE}" type="slidenum">
              <a:rPr lang="lt-LT" smtClean="0"/>
              <a:t>‹#›</a:t>
            </a:fld>
            <a:endParaRPr lang="lt-LT"/>
          </a:p>
        </p:txBody>
      </p:sp>
    </p:spTree>
    <p:extLst>
      <p:ext uri="{BB962C8B-B14F-4D97-AF65-F5344CB8AC3E}">
        <p14:creationId xmlns:p14="http://schemas.microsoft.com/office/powerpoint/2010/main" val="2001472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BBEC1C6C-C720-2A84-660D-DDC263264BD8}"/>
              </a:ext>
            </a:extLst>
          </p:cNvPr>
          <p:cNvSpPr>
            <a:spLocks noGrp="1"/>
          </p:cNvSpPr>
          <p:nvPr>
            <p:ph type="title"/>
          </p:nvPr>
        </p:nvSpPr>
        <p:spPr/>
        <p:txBody>
          <a:bodyPr/>
          <a:lstStyle/>
          <a:p>
            <a:r>
              <a:rPr lang="lt-LT"/>
              <a:t>Spustelėję redaguokite stilių</a:t>
            </a:r>
            <a:endParaRPr lang="en-IE"/>
          </a:p>
        </p:txBody>
      </p:sp>
      <p:sp>
        <p:nvSpPr>
          <p:cNvPr id="3" name="Turinio vietos rezervavimo ženklas 2">
            <a:extLst>
              <a:ext uri="{FF2B5EF4-FFF2-40B4-BE49-F238E27FC236}">
                <a16:creationId xmlns:a16="http://schemas.microsoft.com/office/drawing/2014/main" id="{0300D818-FE46-0BE4-5682-F669B5AE3139}"/>
              </a:ext>
            </a:extLst>
          </p:cNvPr>
          <p:cNvSpPr>
            <a:spLocks noGrp="1"/>
          </p:cNvSpPr>
          <p:nvPr>
            <p:ph idx="1"/>
          </p:nvPr>
        </p:nvSpPr>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IE"/>
          </a:p>
        </p:txBody>
      </p:sp>
      <p:sp>
        <p:nvSpPr>
          <p:cNvPr id="4" name="Datos vietos rezervavimo ženklas 3">
            <a:extLst>
              <a:ext uri="{FF2B5EF4-FFF2-40B4-BE49-F238E27FC236}">
                <a16:creationId xmlns:a16="http://schemas.microsoft.com/office/drawing/2014/main" id="{E50A7E29-9574-0A06-EDEC-466C7CC849C7}"/>
              </a:ext>
            </a:extLst>
          </p:cNvPr>
          <p:cNvSpPr>
            <a:spLocks noGrp="1"/>
          </p:cNvSpPr>
          <p:nvPr>
            <p:ph type="dt" sz="half" idx="10"/>
          </p:nvPr>
        </p:nvSpPr>
        <p:spPr/>
        <p:txBody>
          <a:bodyPr/>
          <a:lstStyle/>
          <a:p>
            <a:fld id="{76C17AFD-923E-4CFF-8381-D0852A6EA026}" type="datetimeFigureOut">
              <a:rPr lang="lt-LT" smtClean="0"/>
              <a:t>2023-04-13</a:t>
            </a:fld>
            <a:endParaRPr lang="lt-LT"/>
          </a:p>
        </p:txBody>
      </p:sp>
      <p:sp>
        <p:nvSpPr>
          <p:cNvPr id="5" name="Poraštės vietos rezervavimo ženklas 4">
            <a:extLst>
              <a:ext uri="{FF2B5EF4-FFF2-40B4-BE49-F238E27FC236}">
                <a16:creationId xmlns:a16="http://schemas.microsoft.com/office/drawing/2014/main" id="{80970A11-E0D9-5431-250B-DF1FB9B0398B}"/>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1DE9A8AE-DCBC-6F1C-0204-F7FA753DD6D6}"/>
              </a:ext>
            </a:extLst>
          </p:cNvPr>
          <p:cNvSpPr>
            <a:spLocks noGrp="1"/>
          </p:cNvSpPr>
          <p:nvPr>
            <p:ph type="sldNum" sz="quarter" idx="12"/>
          </p:nvPr>
        </p:nvSpPr>
        <p:spPr/>
        <p:txBody>
          <a:bodyPr/>
          <a:lstStyle/>
          <a:p>
            <a:fld id="{A1A175DB-2FAB-4D22-B139-FB12971062FE}" type="slidenum">
              <a:rPr lang="lt-LT" smtClean="0"/>
              <a:t>‹#›</a:t>
            </a:fld>
            <a:endParaRPr lang="lt-LT"/>
          </a:p>
        </p:txBody>
      </p:sp>
    </p:spTree>
    <p:extLst>
      <p:ext uri="{BB962C8B-B14F-4D97-AF65-F5344CB8AC3E}">
        <p14:creationId xmlns:p14="http://schemas.microsoft.com/office/powerpoint/2010/main" val="4216713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4776C871-103B-17ED-3B6F-64431BC9DC39}"/>
              </a:ext>
            </a:extLst>
          </p:cNvPr>
          <p:cNvSpPr>
            <a:spLocks noGrp="1"/>
          </p:cNvSpPr>
          <p:nvPr>
            <p:ph type="title"/>
          </p:nvPr>
        </p:nvSpPr>
        <p:spPr>
          <a:xfrm>
            <a:off x="831850" y="1709738"/>
            <a:ext cx="10515600" cy="2852737"/>
          </a:xfrm>
        </p:spPr>
        <p:txBody>
          <a:bodyPr anchor="b"/>
          <a:lstStyle>
            <a:lvl1pPr>
              <a:defRPr sz="6000"/>
            </a:lvl1pPr>
          </a:lstStyle>
          <a:p>
            <a:r>
              <a:rPr lang="lt-LT"/>
              <a:t>Spustelėję redaguokite stilių</a:t>
            </a:r>
            <a:endParaRPr lang="en-IE"/>
          </a:p>
        </p:txBody>
      </p:sp>
      <p:sp>
        <p:nvSpPr>
          <p:cNvPr id="3" name="Teksto vietos rezervavimo ženklas 2">
            <a:extLst>
              <a:ext uri="{FF2B5EF4-FFF2-40B4-BE49-F238E27FC236}">
                <a16:creationId xmlns:a16="http://schemas.microsoft.com/office/drawing/2014/main" id="{CBB76910-20D7-C835-736E-3B341110DB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a:t>Spustelėkite, kad galėtumėte redaguoti šablono teksto stilius</a:t>
            </a:r>
          </a:p>
        </p:txBody>
      </p:sp>
      <p:sp>
        <p:nvSpPr>
          <p:cNvPr id="4" name="Datos vietos rezervavimo ženklas 3">
            <a:extLst>
              <a:ext uri="{FF2B5EF4-FFF2-40B4-BE49-F238E27FC236}">
                <a16:creationId xmlns:a16="http://schemas.microsoft.com/office/drawing/2014/main" id="{01E3C1C4-FDAB-0708-E619-A416F6F4C4A9}"/>
              </a:ext>
            </a:extLst>
          </p:cNvPr>
          <p:cNvSpPr>
            <a:spLocks noGrp="1"/>
          </p:cNvSpPr>
          <p:nvPr>
            <p:ph type="dt" sz="half" idx="10"/>
          </p:nvPr>
        </p:nvSpPr>
        <p:spPr/>
        <p:txBody>
          <a:bodyPr/>
          <a:lstStyle/>
          <a:p>
            <a:fld id="{76C17AFD-923E-4CFF-8381-D0852A6EA026}" type="datetimeFigureOut">
              <a:rPr lang="lt-LT" smtClean="0"/>
              <a:t>2023-04-13</a:t>
            </a:fld>
            <a:endParaRPr lang="lt-LT"/>
          </a:p>
        </p:txBody>
      </p:sp>
      <p:sp>
        <p:nvSpPr>
          <p:cNvPr id="5" name="Poraštės vietos rezervavimo ženklas 4">
            <a:extLst>
              <a:ext uri="{FF2B5EF4-FFF2-40B4-BE49-F238E27FC236}">
                <a16:creationId xmlns:a16="http://schemas.microsoft.com/office/drawing/2014/main" id="{49A9C8FE-72BF-07B2-04F4-0338EB7AE95A}"/>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01A91469-18C7-8500-CCA2-6D9DE4BD7011}"/>
              </a:ext>
            </a:extLst>
          </p:cNvPr>
          <p:cNvSpPr>
            <a:spLocks noGrp="1"/>
          </p:cNvSpPr>
          <p:nvPr>
            <p:ph type="sldNum" sz="quarter" idx="12"/>
          </p:nvPr>
        </p:nvSpPr>
        <p:spPr/>
        <p:txBody>
          <a:bodyPr/>
          <a:lstStyle/>
          <a:p>
            <a:fld id="{A1A175DB-2FAB-4D22-B139-FB12971062FE}" type="slidenum">
              <a:rPr lang="lt-LT" smtClean="0"/>
              <a:t>‹#›</a:t>
            </a:fld>
            <a:endParaRPr lang="lt-LT"/>
          </a:p>
        </p:txBody>
      </p:sp>
    </p:spTree>
    <p:extLst>
      <p:ext uri="{BB962C8B-B14F-4D97-AF65-F5344CB8AC3E}">
        <p14:creationId xmlns:p14="http://schemas.microsoft.com/office/powerpoint/2010/main" val="4174485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A1F0296-6F64-49D4-DA89-D20F9429D6A5}"/>
              </a:ext>
            </a:extLst>
          </p:cNvPr>
          <p:cNvSpPr>
            <a:spLocks noGrp="1"/>
          </p:cNvSpPr>
          <p:nvPr>
            <p:ph type="title"/>
          </p:nvPr>
        </p:nvSpPr>
        <p:spPr/>
        <p:txBody>
          <a:bodyPr/>
          <a:lstStyle/>
          <a:p>
            <a:r>
              <a:rPr lang="lt-LT"/>
              <a:t>Spustelėję redaguokite stilių</a:t>
            </a:r>
            <a:endParaRPr lang="en-IE"/>
          </a:p>
        </p:txBody>
      </p:sp>
      <p:sp>
        <p:nvSpPr>
          <p:cNvPr id="3" name="Turinio vietos rezervavimo ženklas 2">
            <a:extLst>
              <a:ext uri="{FF2B5EF4-FFF2-40B4-BE49-F238E27FC236}">
                <a16:creationId xmlns:a16="http://schemas.microsoft.com/office/drawing/2014/main" id="{2703F74B-F01D-30A9-D286-DBA97FE23FDB}"/>
              </a:ext>
            </a:extLst>
          </p:cNvPr>
          <p:cNvSpPr>
            <a:spLocks noGrp="1"/>
          </p:cNvSpPr>
          <p:nvPr>
            <p:ph sz="half" idx="1"/>
          </p:nvPr>
        </p:nvSpPr>
        <p:spPr>
          <a:xfrm>
            <a:off x="838200" y="1825625"/>
            <a:ext cx="5181600" cy="435133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IE"/>
          </a:p>
        </p:txBody>
      </p:sp>
      <p:sp>
        <p:nvSpPr>
          <p:cNvPr id="4" name="Turinio vietos rezervavimo ženklas 3">
            <a:extLst>
              <a:ext uri="{FF2B5EF4-FFF2-40B4-BE49-F238E27FC236}">
                <a16:creationId xmlns:a16="http://schemas.microsoft.com/office/drawing/2014/main" id="{8D2DC648-87BF-3691-1FD4-FD24CD934F9B}"/>
              </a:ext>
            </a:extLst>
          </p:cNvPr>
          <p:cNvSpPr>
            <a:spLocks noGrp="1"/>
          </p:cNvSpPr>
          <p:nvPr>
            <p:ph sz="half" idx="2"/>
          </p:nvPr>
        </p:nvSpPr>
        <p:spPr>
          <a:xfrm>
            <a:off x="6172200" y="1825625"/>
            <a:ext cx="5181600" cy="435133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IE"/>
          </a:p>
        </p:txBody>
      </p:sp>
      <p:sp>
        <p:nvSpPr>
          <p:cNvPr id="5" name="Datos vietos rezervavimo ženklas 4">
            <a:extLst>
              <a:ext uri="{FF2B5EF4-FFF2-40B4-BE49-F238E27FC236}">
                <a16:creationId xmlns:a16="http://schemas.microsoft.com/office/drawing/2014/main" id="{9D698B2B-588C-5D7E-6F83-C5007E5D2BB7}"/>
              </a:ext>
            </a:extLst>
          </p:cNvPr>
          <p:cNvSpPr>
            <a:spLocks noGrp="1"/>
          </p:cNvSpPr>
          <p:nvPr>
            <p:ph type="dt" sz="half" idx="10"/>
          </p:nvPr>
        </p:nvSpPr>
        <p:spPr/>
        <p:txBody>
          <a:bodyPr/>
          <a:lstStyle/>
          <a:p>
            <a:fld id="{76C17AFD-923E-4CFF-8381-D0852A6EA026}" type="datetimeFigureOut">
              <a:rPr lang="lt-LT" smtClean="0"/>
              <a:t>2023-04-13</a:t>
            </a:fld>
            <a:endParaRPr lang="lt-LT"/>
          </a:p>
        </p:txBody>
      </p:sp>
      <p:sp>
        <p:nvSpPr>
          <p:cNvPr id="6" name="Poraštės vietos rezervavimo ženklas 5">
            <a:extLst>
              <a:ext uri="{FF2B5EF4-FFF2-40B4-BE49-F238E27FC236}">
                <a16:creationId xmlns:a16="http://schemas.microsoft.com/office/drawing/2014/main" id="{8D4AC7FB-10F6-17AC-7FE0-161145E1BBE3}"/>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2E159373-3860-EAE8-0FFC-307229039809}"/>
              </a:ext>
            </a:extLst>
          </p:cNvPr>
          <p:cNvSpPr>
            <a:spLocks noGrp="1"/>
          </p:cNvSpPr>
          <p:nvPr>
            <p:ph type="sldNum" sz="quarter" idx="12"/>
          </p:nvPr>
        </p:nvSpPr>
        <p:spPr/>
        <p:txBody>
          <a:bodyPr/>
          <a:lstStyle/>
          <a:p>
            <a:fld id="{A1A175DB-2FAB-4D22-B139-FB12971062FE}" type="slidenum">
              <a:rPr lang="lt-LT" smtClean="0"/>
              <a:t>‹#›</a:t>
            </a:fld>
            <a:endParaRPr lang="lt-LT"/>
          </a:p>
        </p:txBody>
      </p:sp>
    </p:spTree>
    <p:extLst>
      <p:ext uri="{BB962C8B-B14F-4D97-AF65-F5344CB8AC3E}">
        <p14:creationId xmlns:p14="http://schemas.microsoft.com/office/powerpoint/2010/main" val="1326953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B4B15F7-42A2-5EFB-DFC9-90838A3BD4C6}"/>
              </a:ext>
            </a:extLst>
          </p:cNvPr>
          <p:cNvSpPr>
            <a:spLocks noGrp="1"/>
          </p:cNvSpPr>
          <p:nvPr>
            <p:ph type="title"/>
          </p:nvPr>
        </p:nvSpPr>
        <p:spPr>
          <a:xfrm>
            <a:off x="839788" y="365125"/>
            <a:ext cx="10515600" cy="1325563"/>
          </a:xfrm>
        </p:spPr>
        <p:txBody>
          <a:bodyPr/>
          <a:lstStyle/>
          <a:p>
            <a:r>
              <a:rPr lang="lt-LT"/>
              <a:t>Spustelėję redaguokite stilių</a:t>
            </a:r>
            <a:endParaRPr lang="en-IE"/>
          </a:p>
        </p:txBody>
      </p:sp>
      <p:sp>
        <p:nvSpPr>
          <p:cNvPr id="3" name="Teksto vietos rezervavimo ženklas 2">
            <a:extLst>
              <a:ext uri="{FF2B5EF4-FFF2-40B4-BE49-F238E27FC236}">
                <a16:creationId xmlns:a16="http://schemas.microsoft.com/office/drawing/2014/main" id="{A827B48B-77DD-2486-E5A6-676EC8AFAA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4" name="Turinio vietos rezervavimo ženklas 3">
            <a:extLst>
              <a:ext uri="{FF2B5EF4-FFF2-40B4-BE49-F238E27FC236}">
                <a16:creationId xmlns:a16="http://schemas.microsoft.com/office/drawing/2014/main" id="{30D1ADEC-5545-DBD5-C3C7-8913FCF8F748}"/>
              </a:ext>
            </a:extLst>
          </p:cNvPr>
          <p:cNvSpPr>
            <a:spLocks noGrp="1"/>
          </p:cNvSpPr>
          <p:nvPr>
            <p:ph sz="half" idx="2"/>
          </p:nvPr>
        </p:nvSpPr>
        <p:spPr>
          <a:xfrm>
            <a:off x="839788" y="2505075"/>
            <a:ext cx="5157787" cy="368458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IE"/>
          </a:p>
        </p:txBody>
      </p:sp>
      <p:sp>
        <p:nvSpPr>
          <p:cNvPr id="5" name="Teksto vietos rezervavimo ženklas 4">
            <a:extLst>
              <a:ext uri="{FF2B5EF4-FFF2-40B4-BE49-F238E27FC236}">
                <a16:creationId xmlns:a16="http://schemas.microsoft.com/office/drawing/2014/main" id="{11E1B98E-506F-5AC9-B749-2B99F2EE2A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6" name="Turinio vietos rezervavimo ženklas 5">
            <a:extLst>
              <a:ext uri="{FF2B5EF4-FFF2-40B4-BE49-F238E27FC236}">
                <a16:creationId xmlns:a16="http://schemas.microsoft.com/office/drawing/2014/main" id="{DA35B227-A2D8-0220-9C85-60AD92D274BE}"/>
              </a:ext>
            </a:extLst>
          </p:cNvPr>
          <p:cNvSpPr>
            <a:spLocks noGrp="1"/>
          </p:cNvSpPr>
          <p:nvPr>
            <p:ph sz="quarter" idx="4"/>
          </p:nvPr>
        </p:nvSpPr>
        <p:spPr>
          <a:xfrm>
            <a:off x="6172200" y="2505075"/>
            <a:ext cx="5183188" cy="368458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IE"/>
          </a:p>
        </p:txBody>
      </p:sp>
      <p:sp>
        <p:nvSpPr>
          <p:cNvPr id="7" name="Datos vietos rezervavimo ženklas 6">
            <a:extLst>
              <a:ext uri="{FF2B5EF4-FFF2-40B4-BE49-F238E27FC236}">
                <a16:creationId xmlns:a16="http://schemas.microsoft.com/office/drawing/2014/main" id="{5F219E37-3C65-A420-0060-F742FCD1FD27}"/>
              </a:ext>
            </a:extLst>
          </p:cNvPr>
          <p:cNvSpPr>
            <a:spLocks noGrp="1"/>
          </p:cNvSpPr>
          <p:nvPr>
            <p:ph type="dt" sz="half" idx="10"/>
          </p:nvPr>
        </p:nvSpPr>
        <p:spPr/>
        <p:txBody>
          <a:bodyPr/>
          <a:lstStyle/>
          <a:p>
            <a:fld id="{76C17AFD-923E-4CFF-8381-D0852A6EA026}" type="datetimeFigureOut">
              <a:rPr lang="lt-LT" smtClean="0"/>
              <a:t>2023-04-13</a:t>
            </a:fld>
            <a:endParaRPr lang="lt-LT"/>
          </a:p>
        </p:txBody>
      </p:sp>
      <p:sp>
        <p:nvSpPr>
          <p:cNvPr id="8" name="Poraštės vietos rezervavimo ženklas 7">
            <a:extLst>
              <a:ext uri="{FF2B5EF4-FFF2-40B4-BE49-F238E27FC236}">
                <a16:creationId xmlns:a16="http://schemas.microsoft.com/office/drawing/2014/main" id="{05CB5797-DEA3-BE12-62C4-E588123EA220}"/>
              </a:ext>
            </a:extLst>
          </p:cNvPr>
          <p:cNvSpPr>
            <a:spLocks noGrp="1"/>
          </p:cNvSpPr>
          <p:nvPr>
            <p:ph type="ftr" sz="quarter" idx="11"/>
          </p:nvPr>
        </p:nvSpPr>
        <p:spPr/>
        <p:txBody>
          <a:bodyPr/>
          <a:lstStyle/>
          <a:p>
            <a:endParaRPr lang="lt-LT"/>
          </a:p>
        </p:txBody>
      </p:sp>
      <p:sp>
        <p:nvSpPr>
          <p:cNvPr id="9" name="Skaidrės numerio vietos rezervavimo ženklas 8">
            <a:extLst>
              <a:ext uri="{FF2B5EF4-FFF2-40B4-BE49-F238E27FC236}">
                <a16:creationId xmlns:a16="http://schemas.microsoft.com/office/drawing/2014/main" id="{A4EBBE45-6550-F867-4B92-BCDB40E9A30F}"/>
              </a:ext>
            </a:extLst>
          </p:cNvPr>
          <p:cNvSpPr>
            <a:spLocks noGrp="1"/>
          </p:cNvSpPr>
          <p:nvPr>
            <p:ph type="sldNum" sz="quarter" idx="12"/>
          </p:nvPr>
        </p:nvSpPr>
        <p:spPr/>
        <p:txBody>
          <a:bodyPr/>
          <a:lstStyle/>
          <a:p>
            <a:fld id="{A1A175DB-2FAB-4D22-B139-FB12971062FE}" type="slidenum">
              <a:rPr lang="lt-LT" smtClean="0"/>
              <a:t>‹#›</a:t>
            </a:fld>
            <a:endParaRPr lang="lt-LT"/>
          </a:p>
        </p:txBody>
      </p:sp>
    </p:spTree>
    <p:extLst>
      <p:ext uri="{BB962C8B-B14F-4D97-AF65-F5344CB8AC3E}">
        <p14:creationId xmlns:p14="http://schemas.microsoft.com/office/powerpoint/2010/main" val="1591665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09011380-CCF3-7A59-F75F-70918AC6B32C}"/>
              </a:ext>
            </a:extLst>
          </p:cNvPr>
          <p:cNvSpPr>
            <a:spLocks noGrp="1"/>
          </p:cNvSpPr>
          <p:nvPr>
            <p:ph type="title"/>
          </p:nvPr>
        </p:nvSpPr>
        <p:spPr/>
        <p:txBody>
          <a:bodyPr/>
          <a:lstStyle/>
          <a:p>
            <a:r>
              <a:rPr lang="lt-LT"/>
              <a:t>Spustelėję redaguokite stilių</a:t>
            </a:r>
            <a:endParaRPr lang="en-IE"/>
          </a:p>
        </p:txBody>
      </p:sp>
      <p:sp>
        <p:nvSpPr>
          <p:cNvPr id="3" name="Datos vietos rezervavimo ženklas 2">
            <a:extLst>
              <a:ext uri="{FF2B5EF4-FFF2-40B4-BE49-F238E27FC236}">
                <a16:creationId xmlns:a16="http://schemas.microsoft.com/office/drawing/2014/main" id="{933D7E97-531A-5D02-0301-77EBDB2F56AC}"/>
              </a:ext>
            </a:extLst>
          </p:cNvPr>
          <p:cNvSpPr>
            <a:spLocks noGrp="1"/>
          </p:cNvSpPr>
          <p:nvPr>
            <p:ph type="dt" sz="half" idx="10"/>
          </p:nvPr>
        </p:nvSpPr>
        <p:spPr/>
        <p:txBody>
          <a:bodyPr/>
          <a:lstStyle/>
          <a:p>
            <a:fld id="{76C17AFD-923E-4CFF-8381-D0852A6EA026}" type="datetimeFigureOut">
              <a:rPr lang="lt-LT" smtClean="0"/>
              <a:t>2023-04-13</a:t>
            </a:fld>
            <a:endParaRPr lang="lt-LT"/>
          </a:p>
        </p:txBody>
      </p:sp>
      <p:sp>
        <p:nvSpPr>
          <p:cNvPr id="4" name="Poraštės vietos rezervavimo ženklas 3">
            <a:extLst>
              <a:ext uri="{FF2B5EF4-FFF2-40B4-BE49-F238E27FC236}">
                <a16:creationId xmlns:a16="http://schemas.microsoft.com/office/drawing/2014/main" id="{3922611A-A08C-5BA0-4E8A-E10F8A01DFDD}"/>
              </a:ext>
            </a:extLst>
          </p:cNvPr>
          <p:cNvSpPr>
            <a:spLocks noGrp="1"/>
          </p:cNvSpPr>
          <p:nvPr>
            <p:ph type="ftr" sz="quarter" idx="11"/>
          </p:nvPr>
        </p:nvSpPr>
        <p:spPr/>
        <p:txBody>
          <a:bodyPr/>
          <a:lstStyle/>
          <a:p>
            <a:endParaRPr lang="lt-LT"/>
          </a:p>
        </p:txBody>
      </p:sp>
      <p:sp>
        <p:nvSpPr>
          <p:cNvPr id="5" name="Skaidrės numerio vietos rezervavimo ženklas 4">
            <a:extLst>
              <a:ext uri="{FF2B5EF4-FFF2-40B4-BE49-F238E27FC236}">
                <a16:creationId xmlns:a16="http://schemas.microsoft.com/office/drawing/2014/main" id="{66EF9003-4BDA-7FCC-7281-FA48DD82D340}"/>
              </a:ext>
            </a:extLst>
          </p:cNvPr>
          <p:cNvSpPr>
            <a:spLocks noGrp="1"/>
          </p:cNvSpPr>
          <p:nvPr>
            <p:ph type="sldNum" sz="quarter" idx="12"/>
          </p:nvPr>
        </p:nvSpPr>
        <p:spPr/>
        <p:txBody>
          <a:bodyPr/>
          <a:lstStyle/>
          <a:p>
            <a:fld id="{A1A175DB-2FAB-4D22-B139-FB12971062FE}" type="slidenum">
              <a:rPr lang="lt-LT" smtClean="0"/>
              <a:t>‹#›</a:t>
            </a:fld>
            <a:endParaRPr lang="lt-LT"/>
          </a:p>
        </p:txBody>
      </p:sp>
    </p:spTree>
    <p:extLst>
      <p:ext uri="{BB962C8B-B14F-4D97-AF65-F5344CB8AC3E}">
        <p14:creationId xmlns:p14="http://schemas.microsoft.com/office/powerpoint/2010/main" val="539342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a:extLst>
              <a:ext uri="{FF2B5EF4-FFF2-40B4-BE49-F238E27FC236}">
                <a16:creationId xmlns:a16="http://schemas.microsoft.com/office/drawing/2014/main" id="{5F245F8C-055A-781E-7671-E62842CFA141}"/>
              </a:ext>
            </a:extLst>
          </p:cNvPr>
          <p:cNvSpPr>
            <a:spLocks noGrp="1"/>
          </p:cNvSpPr>
          <p:nvPr>
            <p:ph type="dt" sz="half" idx="10"/>
          </p:nvPr>
        </p:nvSpPr>
        <p:spPr/>
        <p:txBody>
          <a:bodyPr/>
          <a:lstStyle/>
          <a:p>
            <a:fld id="{76C17AFD-923E-4CFF-8381-D0852A6EA026}" type="datetimeFigureOut">
              <a:rPr lang="lt-LT" smtClean="0"/>
              <a:t>2023-04-13</a:t>
            </a:fld>
            <a:endParaRPr lang="lt-LT"/>
          </a:p>
        </p:txBody>
      </p:sp>
      <p:sp>
        <p:nvSpPr>
          <p:cNvPr id="3" name="Poraštės vietos rezervavimo ženklas 2">
            <a:extLst>
              <a:ext uri="{FF2B5EF4-FFF2-40B4-BE49-F238E27FC236}">
                <a16:creationId xmlns:a16="http://schemas.microsoft.com/office/drawing/2014/main" id="{66310BD7-2B49-C146-F403-CAF90B06C940}"/>
              </a:ext>
            </a:extLst>
          </p:cNvPr>
          <p:cNvSpPr>
            <a:spLocks noGrp="1"/>
          </p:cNvSpPr>
          <p:nvPr>
            <p:ph type="ftr" sz="quarter" idx="11"/>
          </p:nvPr>
        </p:nvSpPr>
        <p:spPr/>
        <p:txBody>
          <a:bodyPr/>
          <a:lstStyle/>
          <a:p>
            <a:endParaRPr lang="lt-LT"/>
          </a:p>
        </p:txBody>
      </p:sp>
      <p:sp>
        <p:nvSpPr>
          <p:cNvPr id="4" name="Skaidrės numerio vietos rezervavimo ženklas 3">
            <a:extLst>
              <a:ext uri="{FF2B5EF4-FFF2-40B4-BE49-F238E27FC236}">
                <a16:creationId xmlns:a16="http://schemas.microsoft.com/office/drawing/2014/main" id="{D4B06F95-7B81-A750-4B42-6C61BC5257FA}"/>
              </a:ext>
            </a:extLst>
          </p:cNvPr>
          <p:cNvSpPr>
            <a:spLocks noGrp="1"/>
          </p:cNvSpPr>
          <p:nvPr>
            <p:ph type="sldNum" sz="quarter" idx="12"/>
          </p:nvPr>
        </p:nvSpPr>
        <p:spPr/>
        <p:txBody>
          <a:bodyPr/>
          <a:lstStyle/>
          <a:p>
            <a:fld id="{A1A175DB-2FAB-4D22-B139-FB12971062FE}" type="slidenum">
              <a:rPr lang="lt-LT" smtClean="0"/>
              <a:t>‹#›</a:t>
            </a:fld>
            <a:endParaRPr lang="lt-LT"/>
          </a:p>
        </p:txBody>
      </p:sp>
    </p:spTree>
    <p:extLst>
      <p:ext uri="{BB962C8B-B14F-4D97-AF65-F5344CB8AC3E}">
        <p14:creationId xmlns:p14="http://schemas.microsoft.com/office/powerpoint/2010/main" val="561752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544314E-DE7A-10B0-EC85-EE946402A444}"/>
              </a:ext>
            </a:extLst>
          </p:cNvPr>
          <p:cNvSpPr>
            <a:spLocks noGrp="1"/>
          </p:cNvSpPr>
          <p:nvPr>
            <p:ph type="title"/>
          </p:nvPr>
        </p:nvSpPr>
        <p:spPr>
          <a:xfrm>
            <a:off x="839788" y="457200"/>
            <a:ext cx="3932237" cy="1600200"/>
          </a:xfrm>
        </p:spPr>
        <p:txBody>
          <a:bodyPr anchor="b"/>
          <a:lstStyle>
            <a:lvl1pPr>
              <a:defRPr sz="3200"/>
            </a:lvl1pPr>
          </a:lstStyle>
          <a:p>
            <a:r>
              <a:rPr lang="lt-LT"/>
              <a:t>Spustelėję redaguokite stilių</a:t>
            </a:r>
            <a:endParaRPr lang="en-IE"/>
          </a:p>
        </p:txBody>
      </p:sp>
      <p:sp>
        <p:nvSpPr>
          <p:cNvPr id="3" name="Turinio vietos rezervavimo ženklas 2">
            <a:extLst>
              <a:ext uri="{FF2B5EF4-FFF2-40B4-BE49-F238E27FC236}">
                <a16:creationId xmlns:a16="http://schemas.microsoft.com/office/drawing/2014/main" id="{7488391F-95B0-C506-7B29-FFF0A5910D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IE"/>
          </a:p>
        </p:txBody>
      </p:sp>
      <p:sp>
        <p:nvSpPr>
          <p:cNvPr id="4" name="Teksto vietos rezervavimo ženklas 3">
            <a:extLst>
              <a:ext uri="{FF2B5EF4-FFF2-40B4-BE49-F238E27FC236}">
                <a16:creationId xmlns:a16="http://schemas.microsoft.com/office/drawing/2014/main" id="{C8F5F10B-C750-B595-C3E8-A90EF7DAB3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Spustelėkite, kad galėtumėte redaguoti šablono teksto stilius</a:t>
            </a:r>
          </a:p>
        </p:txBody>
      </p:sp>
      <p:sp>
        <p:nvSpPr>
          <p:cNvPr id="5" name="Datos vietos rezervavimo ženklas 4">
            <a:extLst>
              <a:ext uri="{FF2B5EF4-FFF2-40B4-BE49-F238E27FC236}">
                <a16:creationId xmlns:a16="http://schemas.microsoft.com/office/drawing/2014/main" id="{309750B8-2AFB-49EF-B5E2-661922232758}"/>
              </a:ext>
            </a:extLst>
          </p:cNvPr>
          <p:cNvSpPr>
            <a:spLocks noGrp="1"/>
          </p:cNvSpPr>
          <p:nvPr>
            <p:ph type="dt" sz="half" idx="10"/>
          </p:nvPr>
        </p:nvSpPr>
        <p:spPr/>
        <p:txBody>
          <a:bodyPr/>
          <a:lstStyle/>
          <a:p>
            <a:fld id="{76C17AFD-923E-4CFF-8381-D0852A6EA026}" type="datetimeFigureOut">
              <a:rPr lang="lt-LT" smtClean="0"/>
              <a:t>2023-04-13</a:t>
            </a:fld>
            <a:endParaRPr lang="lt-LT"/>
          </a:p>
        </p:txBody>
      </p:sp>
      <p:sp>
        <p:nvSpPr>
          <p:cNvPr id="6" name="Poraštės vietos rezervavimo ženklas 5">
            <a:extLst>
              <a:ext uri="{FF2B5EF4-FFF2-40B4-BE49-F238E27FC236}">
                <a16:creationId xmlns:a16="http://schemas.microsoft.com/office/drawing/2014/main" id="{FED4413C-C56B-5285-11C2-AE38B395E960}"/>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A84E5531-19D5-D6C5-2627-9C15B0604119}"/>
              </a:ext>
            </a:extLst>
          </p:cNvPr>
          <p:cNvSpPr>
            <a:spLocks noGrp="1"/>
          </p:cNvSpPr>
          <p:nvPr>
            <p:ph type="sldNum" sz="quarter" idx="12"/>
          </p:nvPr>
        </p:nvSpPr>
        <p:spPr/>
        <p:txBody>
          <a:bodyPr/>
          <a:lstStyle/>
          <a:p>
            <a:fld id="{A1A175DB-2FAB-4D22-B139-FB12971062FE}" type="slidenum">
              <a:rPr lang="lt-LT" smtClean="0"/>
              <a:t>‹#›</a:t>
            </a:fld>
            <a:endParaRPr lang="lt-LT"/>
          </a:p>
        </p:txBody>
      </p:sp>
    </p:spTree>
    <p:extLst>
      <p:ext uri="{BB962C8B-B14F-4D97-AF65-F5344CB8AC3E}">
        <p14:creationId xmlns:p14="http://schemas.microsoft.com/office/powerpoint/2010/main" val="919412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E689DF3B-6A5F-5086-642B-3DBF619FDD66}"/>
              </a:ext>
            </a:extLst>
          </p:cNvPr>
          <p:cNvSpPr>
            <a:spLocks noGrp="1"/>
          </p:cNvSpPr>
          <p:nvPr>
            <p:ph type="title"/>
          </p:nvPr>
        </p:nvSpPr>
        <p:spPr>
          <a:xfrm>
            <a:off x="839788" y="457200"/>
            <a:ext cx="3932237" cy="1600200"/>
          </a:xfrm>
        </p:spPr>
        <p:txBody>
          <a:bodyPr anchor="b"/>
          <a:lstStyle>
            <a:lvl1pPr>
              <a:defRPr sz="3200"/>
            </a:lvl1pPr>
          </a:lstStyle>
          <a:p>
            <a:r>
              <a:rPr lang="lt-LT"/>
              <a:t>Spustelėję redaguokite stilių</a:t>
            </a:r>
            <a:endParaRPr lang="en-IE"/>
          </a:p>
        </p:txBody>
      </p:sp>
      <p:sp>
        <p:nvSpPr>
          <p:cNvPr id="3" name="Paveikslėlio vietos rezervavimo ženklas 2">
            <a:extLst>
              <a:ext uri="{FF2B5EF4-FFF2-40B4-BE49-F238E27FC236}">
                <a16:creationId xmlns:a16="http://schemas.microsoft.com/office/drawing/2014/main" id="{900FD6A7-038A-7B92-27FC-472639FCD2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ksto vietos rezervavimo ženklas 3">
            <a:extLst>
              <a:ext uri="{FF2B5EF4-FFF2-40B4-BE49-F238E27FC236}">
                <a16:creationId xmlns:a16="http://schemas.microsoft.com/office/drawing/2014/main" id="{DCCAACA9-DD09-A1C3-5692-71AD7E4826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Spustelėkite, kad galėtumėte redaguoti šablono teksto stilius</a:t>
            </a:r>
          </a:p>
        </p:txBody>
      </p:sp>
      <p:sp>
        <p:nvSpPr>
          <p:cNvPr id="5" name="Datos vietos rezervavimo ženklas 4">
            <a:extLst>
              <a:ext uri="{FF2B5EF4-FFF2-40B4-BE49-F238E27FC236}">
                <a16:creationId xmlns:a16="http://schemas.microsoft.com/office/drawing/2014/main" id="{7EC0E15E-2411-7C2F-E582-C35B56FC06C9}"/>
              </a:ext>
            </a:extLst>
          </p:cNvPr>
          <p:cNvSpPr>
            <a:spLocks noGrp="1"/>
          </p:cNvSpPr>
          <p:nvPr>
            <p:ph type="dt" sz="half" idx="10"/>
          </p:nvPr>
        </p:nvSpPr>
        <p:spPr/>
        <p:txBody>
          <a:bodyPr/>
          <a:lstStyle/>
          <a:p>
            <a:fld id="{76C17AFD-923E-4CFF-8381-D0852A6EA026}" type="datetimeFigureOut">
              <a:rPr lang="lt-LT" smtClean="0"/>
              <a:t>2023-04-13</a:t>
            </a:fld>
            <a:endParaRPr lang="lt-LT"/>
          </a:p>
        </p:txBody>
      </p:sp>
      <p:sp>
        <p:nvSpPr>
          <p:cNvPr id="6" name="Poraštės vietos rezervavimo ženklas 5">
            <a:extLst>
              <a:ext uri="{FF2B5EF4-FFF2-40B4-BE49-F238E27FC236}">
                <a16:creationId xmlns:a16="http://schemas.microsoft.com/office/drawing/2014/main" id="{5F1BB2A9-A29C-FA3A-3BFA-FAD3B8BEC027}"/>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54E3F1CF-54AA-0284-7497-F695585C3B1C}"/>
              </a:ext>
            </a:extLst>
          </p:cNvPr>
          <p:cNvSpPr>
            <a:spLocks noGrp="1"/>
          </p:cNvSpPr>
          <p:nvPr>
            <p:ph type="sldNum" sz="quarter" idx="12"/>
          </p:nvPr>
        </p:nvSpPr>
        <p:spPr/>
        <p:txBody>
          <a:bodyPr/>
          <a:lstStyle/>
          <a:p>
            <a:fld id="{A1A175DB-2FAB-4D22-B139-FB12971062FE}" type="slidenum">
              <a:rPr lang="lt-LT" smtClean="0"/>
              <a:t>‹#›</a:t>
            </a:fld>
            <a:endParaRPr lang="lt-LT"/>
          </a:p>
        </p:txBody>
      </p:sp>
    </p:spTree>
    <p:extLst>
      <p:ext uri="{BB962C8B-B14F-4D97-AF65-F5344CB8AC3E}">
        <p14:creationId xmlns:p14="http://schemas.microsoft.com/office/powerpoint/2010/main" val="3909644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a:extLst>
              <a:ext uri="{FF2B5EF4-FFF2-40B4-BE49-F238E27FC236}">
                <a16:creationId xmlns:a16="http://schemas.microsoft.com/office/drawing/2014/main" id="{0C372389-83D4-C035-FFAE-DF9539F7F9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a:t>Spustelėję redaguokite stilių</a:t>
            </a:r>
            <a:endParaRPr lang="en-IE"/>
          </a:p>
        </p:txBody>
      </p:sp>
      <p:sp>
        <p:nvSpPr>
          <p:cNvPr id="3" name="Teksto vietos rezervavimo ženklas 2">
            <a:extLst>
              <a:ext uri="{FF2B5EF4-FFF2-40B4-BE49-F238E27FC236}">
                <a16:creationId xmlns:a16="http://schemas.microsoft.com/office/drawing/2014/main" id="{88ABD73F-84B6-49B3-58BE-B65CD9AE44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IE"/>
          </a:p>
        </p:txBody>
      </p:sp>
      <p:sp>
        <p:nvSpPr>
          <p:cNvPr id="4" name="Datos vietos rezervavimo ženklas 3">
            <a:extLst>
              <a:ext uri="{FF2B5EF4-FFF2-40B4-BE49-F238E27FC236}">
                <a16:creationId xmlns:a16="http://schemas.microsoft.com/office/drawing/2014/main" id="{67C4A94F-4543-FCCD-0C9A-70C4D3B4AE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C17AFD-923E-4CFF-8381-D0852A6EA026}" type="datetimeFigureOut">
              <a:rPr lang="lt-LT" smtClean="0"/>
              <a:t>2023-04-13</a:t>
            </a:fld>
            <a:endParaRPr lang="lt-LT"/>
          </a:p>
        </p:txBody>
      </p:sp>
      <p:sp>
        <p:nvSpPr>
          <p:cNvPr id="5" name="Poraštės vietos rezervavimo ženklas 4">
            <a:extLst>
              <a:ext uri="{FF2B5EF4-FFF2-40B4-BE49-F238E27FC236}">
                <a16:creationId xmlns:a16="http://schemas.microsoft.com/office/drawing/2014/main" id="{3CA02A6C-BA87-4976-4392-B756D657D2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a:extLst>
              <a:ext uri="{FF2B5EF4-FFF2-40B4-BE49-F238E27FC236}">
                <a16:creationId xmlns:a16="http://schemas.microsoft.com/office/drawing/2014/main" id="{678096D1-736B-17EF-9A2F-480FBD412C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A175DB-2FAB-4D22-B139-FB12971062FE}" type="slidenum">
              <a:rPr lang="lt-LT" smtClean="0"/>
              <a:t>‹#›</a:t>
            </a:fld>
            <a:endParaRPr lang="lt-LT"/>
          </a:p>
        </p:txBody>
      </p:sp>
    </p:spTree>
    <p:extLst>
      <p:ext uri="{BB962C8B-B14F-4D97-AF65-F5344CB8AC3E}">
        <p14:creationId xmlns:p14="http://schemas.microsoft.com/office/powerpoint/2010/main" val="387131761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9B499496-5E53-6447-592C-C4B792FF7724}"/>
              </a:ext>
            </a:extLst>
          </p:cNvPr>
          <p:cNvPicPr>
            <a:picLocks noChangeAspect="1"/>
          </p:cNvPicPr>
          <p:nvPr/>
        </p:nvPicPr>
        <p:blipFill>
          <a:blip r:embed="rId3"/>
          <a:stretch>
            <a:fillRect/>
          </a:stretch>
        </p:blipFill>
        <p:spPr>
          <a:xfrm>
            <a:off x="0" y="-10634"/>
            <a:ext cx="12192000" cy="6868633"/>
          </a:xfrm>
          <a:prstGeom prst="rect">
            <a:avLst/>
          </a:prstGeom>
        </p:spPr>
      </p:pic>
      <p:pic>
        <p:nvPicPr>
          <p:cNvPr id="13" name="Picture 12" descr="Logo&#10;&#10;Description automatically generated">
            <a:extLst>
              <a:ext uri="{FF2B5EF4-FFF2-40B4-BE49-F238E27FC236}">
                <a16:creationId xmlns:a16="http://schemas.microsoft.com/office/drawing/2014/main" id="{B86BEA5B-A564-C086-062A-9EAF050F860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27522" y="1143298"/>
            <a:ext cx="4536956" cy="4560767"/>
          </a:xfrm>
          <a:prstGeom prst="rect">
            <a:avLst/>
          </a:prstGeom>
        </p:spPr>
      </p:pic>
    </p:spTree>
    <p:extLst>
      <p:ext uri="{BB962C8B-B14F-4D97-AF65-F5344CB8AC3E}">
        <p14:creationId xmlns:p14="http://schemas.microsoft.com/office/powerpoint/2010/main" val="4175743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B50A572D-AD31-8456-CC99-C02783851567}"/>
              </a:ext>
            </a:extLst>
          </p:cNvPr>
          <p:cNvSpPr>
            <a:spLocks noGrp="1"/>
          </p:cNvSpPr>
          <p:nvPr>
            <p:ph type="title"/>
          </p:nvPr>
        </p:nvSpPr>
        <p:spPr/>
        <p:txBody>
          <a:bodyPr/>
          <a:lstStyle/>
          <a:p>
            <a:pPr algn="ctr"/>
            <a:r>
              <a:rPr lang="lt-LT" dirty="0">
                <a:latin typeface="Arial" panose="020B0604020202020204" pitchFamily="34" charset="0"/>
                <a:cs typeface="Arial" panose="020B0604020202020204" pitchFamily="34" charset="0"/>
              </a:rPr>
              <a:t>TSĮ PAKEITIMAI</a:t>
            </a:r>
          </a:p>
        </p:txBody>
      </p:sp>
      <p:sp>
        <p:nvSpPr>
          <p:cNvPr id="3" name="Turinio vietos rezervavimo ženklas 2">
            <a:extLst>
              <a:ext uri="{FF2B5EF4-FFF2-40B4-BE49-F238E27FC236}">
                <a16:creationId xmlns:a16="http://schemas.microsoft.com/office/drawing/2014/main" id="{790DE45C-2826-BA98-A844-5AE79E55DF0B}"/>
              </a:ext>
            </a:extLst>
          </p:cNvPr>
          <p:cNvSpPr>
            <a:spLocks noGrp="1"/>
          </p:cNvSpPr>
          <p:nvPr>
            <p:ph idx="1"/>
          </p:nvPr>
        </p:nvSpPr>
        <p:spPr/>
        <p:txBody>
          <a:bodyPr>
            <a:normAutofit fontScale="77500" lnSpcReduction="20000"/>
          </a:bodyPr>
          <a:lstStyle/>
          <a:p>
            <a:pPr marL="0" indent="0">
              <a:buNone/>
            </a:pPr>
            <a:r>
              <a:rPr lang="lt-LT" b="1" dirty="0"/>
              <a:t>17 straipsnis. Poveikio priemones taikančios institucijos teisė netaikyti poveikio priemonių</a:t>
            </a:r>
            <a:endParaRPr lang="lt-LT" dirty="0"/>
          </a:p>
          <a:p>
            <a:endParaRPr lang="lt-LT" dirty="0"/>
          </a:p>
          <a:p>
            <a:pPr marL="0" indent="0" algn="just">
              <a:buNone/>
            </a:pPr>
            <a:r>
              <a:rPr lang="lt-LT" dirty="0"/>
              <a:t>Jeigu poveikio priemones taikanti institucija, nustačiusi, kad </a:t>
            </a:r>
            <a:r>
              <a:rPr lang="lt-LT" b="1" dirty="0"/>
              <a:t>pažeidimas vertintinas kaip mažareikšmis</a:t>
            </a:r>
            <a:r>
              <a:rPr lang="lt-LT" dirty="0"/>
              <a:t> teisės aktų reikalavimų pažeidimas ir </a:t>
            </a:r>
            <a:r>
              <a:rPr lang="lt-LT" b="1" dirty="0"/>
              <a:t>kurį galima ištaisyti nedelsiant </a:t>
            </a:r>
            <a:r>
              <a:rPr lang="lt-LT" dirty="0"/>
              <a:t>poveikio priemones taikančios institucijos pareigūno, kito valstybės tarnautojo ar darbuotojo akivaizdoje, </a:t>
            </a:r>
            <a:r>
              <a:rPr lang="lt-LT" b="1" dirty="0"/>
              <a:t>tokio pažeidimo tyrimas nutraukiamas</a:t>
            </a:r>
            <a:r>
              <a:rPr lang="lt-LT" dirty="0"/>
              <a:t>, šiame įstatyme nustatytos </a:t>
            </a:r>
            <a:r>
              <a:rPr lang="lt-LT" b="1" dirty="0"/>
              <a:t>poveikio priemonės neskiriamos, o asmeniui pareiškiama žodinė pastaba. </a:t>
            </a:r>
            <a:r>
              <a:rPr lang="lt-LT" dirty="0"/>
              <a:t>Kai mažareikšmio teisės aktų reikalavimų pažeidimo nedelsiant ištaisyti negalima poveikio priemones taikančios institucijos pareigūno, kito valstybės tarnautojo ar darbuotojo akivaizdoje, asmeniui pateikiamas rašytinis nurodymas pašalinti mažareikšmį teisės aktų reikalavimų pažeidimą ir nustatomas terminas iki 2 darbo dienų pažeidimui pašalinti, kuris gali būti pratęstas vieną kartą protingam terminui. Jeigu asmuo per nustatytą terminą nepašalina mažareikšmio teisės aktų reikalavimų pažeidimo, pakartotinai rašytinis nurodymas negali būti pateiktas.</a:t>
            </a:r>
          </a:p>
        </p:txBody>
      </p:sp>
    </p:spTree>
    <p:extLst>
      <p:ext uri="{BB962C8B-B14F-4D97-AF65-F5344CB8AC3E}">
        <p14:creationId xmlns:p14="http://schemas.microsoft.com/office/powerpoint/2010/main" val="2934945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3334982-B5B9-6CDE-64EB-9C2CD8FF6BD5}"/>
              </a:ext>
            </a:extLst>
          </p:cNvPr>
          <p:cNvPicPr>
            <a:picLocks noChangeAspect="1"/>
          </p:cNvPicPr>
          <p:nvPr/>
        </p:nvPicPr>
        <p:blipFill>
          <a:blip r:embed="rId3"/>
          <a:stretch>
            <a:fillRect/>
          </a:stretch>
        </p:blipFill>
        <p:spPr>
          <a:xfrm>
            <a:off x="0" y="-10634"/>
            <a:ext cx="12192000" cy="6868633"/>
          </a:xfrm>
          <a:prstGeom prst="rect">
            <a:avLst/>
          </a:prstGeom>
        </p:spPr>
      </p:pic>
      <p:pic>
        <p:nvPicPr>
          <p:cNvPr id="3" name="Picture 2" descr="Logo&#10;&#10;Description automatically generated">
            <a:extLst>
              <a:ext uri="{FF2B5EF4-FFF2-40B4-BE49-F238E27FC236}">
                <a16:creationId xmlns:a16="http://schemas.microsoft.com/office/drawing/2014/main" id="{265570D3-C207-1E69-2CEF-E3BC0CE0260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27522" y="595460"/>
            <a:ext cx="4536956" cy="4560767"/>
          </a:xfrm>
          <a:prstGeom prst="rect">
            <a:avLst/>
          </a:prstGeom>
        </p:spPr>
      </p:pic>
      <p:sp>
        <p:nvSpPr>
          <p:cNvPr id="4" name="object 15">
            <a:extLst>
              <a:ext uri="{FF2B5EF4-FFF2-40B4-BE49-F238E27FC236}">
                <a16:creationId xmlns:a16="http://schemas.microsoft.com/office/drawing/2014/main" id="{3B665B18-1BCF-1A57-D6C5-C3A2E38AFD57}"/>
              </a:ext>
            </a:extLst>
          </p:cNvPr>
          <p:cNvSpPr txBox="1"/>
          <p:nvPr/>
        </p:nvSpPr>
        <p:spPr>
          <a:xfrm>
            <a:off x="0" y="5380225"/>
            <a:ext cx="12192000" cy="1243930"/>
          </a:xfrm>
          <a:prstGeom prst="rect">
            <a:avLst/>
          </a:prstGeom>
        </p:spPr>
        <p:txBody>
          <a:bodyPr vert="horz" wrap="square" lIns="0" tIns="12700" rIns="0" bIns="0" rtlCol="0">
            <a:spAutoFit/>
          </a:bodyPr>
          <a:lstStyle/>
          <a:p>
            <a:pPr marL="782320" algn="ctr"/>
            <a:r>
              <a:rPr lang="lt-LT" sz="2000" b="1" dirty="0">
                <a:solidFill>
                  <a:srgbClr val="2B2A29"/>
                </a:solidFill>
                <a:latin typeface="Arial"/>
                <a:cs typeface="Arial"/>
              </a:rPr>
              <a:t>Muitinės</a:t>
            </a:r>
            <a:r>
              <a:rPr sz="2000" b="1" spc="10" dirty="0">
                <a:solidFill>
                  <a:srgbClr val="2B2A29"/>
                </a:solidFill>
                <a:latin typeface="Arial"/>
                <a:cs typeface="Arial"/>
              </a:rPr>
              <a:t> </a:t>
            </a:r>
            <a:r>
              <a:rPr lang="lt-LT" sz="2000" b="1" spc="-10" dirty="0">
                <a:solidFill>
                  <a:srgbClr val="2B2A29"/>
                </a:solidFill>
                <a:latin typeface="Arial"/>
                <a:cs typeface="Arial"/>
              </a:rPr>
              <a:t>departamentas </a:t>
            </a:r>
            <a:r>
              <a:rPr lang="lt-LT" sz="2000" b="1" dirty="0">
                <a:solidFill>
                  <a:srgbClr val="2B2A29"/>
                </a:solidFill>
                <a:latin typeface="Arial"/>
                <a:cs typeface="Arial"/>
              </a:rPr>
              <a:t>prie</a:t>
            </a:r>
            <a:r>
              <a:rPr sz="2000" b="1" spc="10" dirty="0">
                <a:solidFill>
                  <a:srgbClr val="2B2A29"/>
                </a:solidFill>
                <a:latin typeface="Arial"/>
                <a:cs typeface="Arial"/>
              </a:rPr>
              <a:t> </a:t>
            </a:r>
            <a:r>
              <a:rPr sz="2000" b="1" dirty="0">
                <a:solidFill>
                  <a:srgbClr val="2B2A29"/>
                </a:solidFill>
                <a:latin typeface="Arial"/>
                <a:cs typeface="Arial"/>
              </a:rPr>
              <a:t>Lietuvos</a:t>
            </a:r>
            <a:r>
              <a:rPr sz="2000" b="1" spc="10" dirty="0">
                <a:solidFill>
                  <a:srgbClr val="2B2A29"/>
                </a:solidFill>
                <a:latin typeface="Arial"/>
                <a:cs typeface="Arial"/>
              </a:rPr>
              <a:t> </a:t>
            </a:r>
            <a:r>
              <a:rPr sz="2000" b="1" dirty="0">
                <a:solidFill>
                  <a:srgbClr val="2B2A29"/>
                </a:solidFill>
                <a:latin typeface="Arial"/>
                <a:cs typeface="Arial"/>
              </a:rPr>
              <a:t>Respublikos</a:t>
            </a:r>
            <a:r>
              <a:rPr sz="2000" b="1" spc="15" dirty="0">
                <a:solidFill>
                  <a:srgbClr val="2B2A29"/>
                </a:solidFill>
                <a:latin typeface="Arial"/>
                <a:cs typeface="Arial"/>
              </a:rPr>
              <a:t> </a:t>
            </a:r>
            <a:r>
              <a:rPr sz="2000" b="1" dirty="0">
                <a:solidFill>
                  <a:srgbClr val="2B2A29"/>
                </a:solidFill>
                <a:latin typeface="Arial"/>
                <a:cs typeface="Arial"/>
              </a:rPr>
              <a:t>ﬁnansų</a:t>
            </a:r>
            <a:r>
              <a:rPr sz="2000" b="1" spc="10" dirty="0">
                <a:solidFill>
                  <a:srgbClr val="2B2A29"/>
                </a:solidFill>
                <a:latin typeface="Arial"/>
                <a:cs typeface="Arial"/>
              </a:rPr>
              <a:t> </a:t>
            </a:r>
            <a:r>
              <a:rPr sz="2000" b="1" spc="-10" dirty="0">
                <a:solidFill>
                  <a:srgbClr val="2B2A29"/>
                </a:solidFill>
                <a:latin typeface="Arial"/>
                <a:cs typeface="Arial"/>
              </a:rPr>
              <a:t>ministerijos</a:t>
            </a:r>
            <a:endParaRPr sz="2000" dirty="0">
              <a:latin typeface="Arial"/>
              <a:cs typeface="Arial"/>
            </a:endParaRPr>
          </a:p>
          <a:p>
            <a:pPr marL="2280285" marR="1885950" indent="-400685" algn="ctr"/>
            <a:r>
              <a:rPr lang="lt-LT" sz="2000" b="1">
                <a:solidFill>
                  <a:srgbClr val="2B2A29"/>
                </a:solidFill>
                <a:latin typeface="Arial"/>
                <a:cs typeface="Arial"/>
              </a:rPr>
              <a:t>Švitrigailos </a:t>
            </a:r>
            <a:r>
              <a:rPr sz="2000" b="1" dirty="0">
                <a:solidFill>
                  <a:srgbClr val="2B2A29"/>
                </a:solidFill>
                <a:latin typeface="Arial"/>
                <a:cs typeface="Arial"/>
              </a:rPr>
              <a:t>g.</a:t>
            </a:r>
            <a:r>
              <a:rPr sz="2000" b="1" spc="-5" dirty="0">
                <a:solidFill>
                  <a:srgbClr val="2B2A29"/>
                </a:solidFill>
                <a:latin typeface="Arial"/>
                <a:cs typeface="Arial"/>
              </a:rPr>
              <a:t> </a:t>
            </a:r>
            <a:r>
              <a:rPr lang="lt-LT" sz="2000" b="1" spc="-5" dirty="0">
                <a:solidFill>
                  <a:srgbClr val="2B2A29"/>
                </a:solidFill>
                <a:latin typeface="Arial"/>
                <a:cs typeface="Arial"/>
              </a:rPr>
              <a:t>42</a:t>
            </a:r>
            <a:r>
              <a:rPr sz="2000" b="1" dirty="0">
                <a:solidFill>
                  <a:srgbClr val="2B2A29"/>
                </a:solidFill>
                <a:latin typeface="Arial"/>
                <a:cs typeface="Arial"/>
              </a:rPr>
              <a:t>,</a:t>
            </a:r>
            <a:r>
              <a:rPr sz="2000" b="1" spc="-5" dirty="0">
                <a:solidFill>
                  <a:srgbClr val="2B2A29"/>
                </a:solidFill>
                <a:latin typeface="Arial"/>
                <a:cs typeface="Arial"/>
              </a:rPr>
              <a:t> </a:t>
            </a:r>
            <a:r>
              <a:rPr lang="lt-LT" sz="2000" b="1" spc="-10" dirty="0">
                <a:solidFill>
                  <a:srgbClr val="2B2A29"/>
                </a:solidFill>
                <a:latin typeface="Arial"/>
                <a:cs typeface="Arial"/>
              </a:rPr>
              <a:t>03209</a:t>
            </a:r>
            <a:r>
              <a:rPr sz="2000" b="1" spc="-5" dirty="0">
                <a:solidFill>
                  <a:srgbClr val="2B2A29"/>
                </a:solidFill>
                <a:latin typeface="Arial"/>
                <a:cs typeface="Arial"/>
              </a:rPr>
              <a:t> </a:t>
            </a:r>
            <a:r>
              <a:rPr sz="2000" b="1" spc="-10" dirty="0">
                <a:solidFill>
                  <a:srgbClr val="2B2A29"/>
                </a:solidFill>
                <a:latin typeface="Arial"/>
                <a:cs typeface="Arial"/>
              </a:rPr>
              <a:t>Vilnius www.lrmuitine.lt</a:t>
            </a:r>
            <a:endParaRPr sz="2000" dirty="0">
              <a:latin typeface="Arial"/>
              <a:cs typeface="Arial"/>
            </a:endParaRPr>
          </a:p>
          <a:p>
            <a:pPr marR="5715" algn="ctr"/>
            <a:r>
              <a:rPr sz="2000" b="1" spc="-10" dirty="0">
                <a:solidFill>
                  <a:srgbClr val="2B2A29"/>
                </a:solidFill>
                <a:latin typeface="Arial"/>
                <a:cs typeface="Arial"/>
              </a:rPr>
              <a:t>facebook.com/Lietuvosmuitine</a:t>
            </a:r>
            <a:endParaRPr sz="2000" dirty="0">
              <a:latin typeface="Arial"/>
              <a:cs typeface="Arial"/>
            </a:endParaRPr>
          </a:p>
          <a:p>
            <a:pPr marR="5715" algn="ctr"/>
            <a:r>
              <a:rPr sz="2000" b="1" spc="-10" dirty="0">
                <a:solidFill>
                  <a:srgbClr val="2B2A29"/>
                </a:solidFill>
                <a:latin typeface="Arial"/>
                <a:cs typeface="Arial"/>
              </a:rPr>
              <a:t>https://www.youtube.com/user/LietuvosMuitine</a:t>
            </a:r>
            <a:endParaRPr sz="2000" dirty="0">
              <a:latin typeface="Arial"/>
              <a:cs typeface="Arial"/>
            </a:endParaRPr>
          </a:p>
        </p:txBody>
      </p:sp>
    </p:spTree>
    <p:extLst>
      <p:ext uri="{BB962C8B-B14F-4D97-AF65-F5344CB8AC3E}">
        <p14:creationId xmlns:p14="http://schemas.microsoft.com/office/powerpoint/2010/main" val="3196782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13">
            <a:extLst>
              <a:ext uri="{FF2B5EF4-FFF2-40B4-BE49-F238E27FC236}">
                <a16:creationId xmlns:a16="http://schemas.microsoft.com/office/drawing/2014/main" id="{9AEB8E61-1BC1-BCEA-B9A2-E1D578BD7E25}"/>
              </a:ext>
            </a:extLst>
          </p:cNvPr>
          <p:cNvSpPr txBox="1"/>
          <p:nvPr/>
        </p:nvSpPr>
        <p:spPr>
          <a:xfrm>
            <a:off x="85669" y="1761488"/>
            <a:ext cx="12193795" cy="3081613"/>
          </a:xfrm>
          <a:prstGeom prst="rect">
            <a:avLst/>
          </a:prstGeom>
        </p:spPr>
        <p:txBody>
          <a:bodyPr vert="horz" wrap="square" lIns="0" tIns="13970" rIns="0" bIns="0" rtlCol="0">
            <a:spAutoFit/>
          </a:bodyPr>
          <a:lstStyle/>
          <a:p>
            <a:pPr marL="12700" algn="ctr">
              <a:spcBef>
                <a:spcPts val="110"/>
              </a:spcBef>
            </a:pPr>
            <a:r>
              <a:rPr lang="lt-LT" sz="4400" b="1" dirty="0">
                <a:solidFill>
                  <a:srgbClr val="2B2A29"/>
                </a:solidFill>
                <a:latin typeface="Arial"/>
                <a:cs typeface="Arial"/>
              </a:rPr>
              <a:t>S</a:t>
            </a:r>
            <a:r>
              <a:rPr lang="en-US" sz="4400" b="1" dirty="0">
                <a:solidFill>
                  <a:srgbClr val="2B2A29"/>
                </a:solidFill>
                <a:latin typeface="Arial"/>
                <a:cs typeface="Arial"/>
              </a:rPr>
              <a:t>AN</a:t>
            </a:r>
            <a:r>
              <a:rPr lang="lt-LT" sz="4400" b="1" dirty="0">
                <a:solidFill>
                  <a:srgbClr val="2B2A29"/>
                </a:solidFill>
                <a:latin typeface="Arial"/>
                <a:cs typeface="Arial"/>
              </a:rPr>
              <a:t>K</a:t>
            </a:r>
            <a:r>
              <a:rPr lang="en-US" sz="4400" b="1" dirty="0">
                <a:solidFill>
                  <a:srgbClr val="2B2A29"/>
                </a:solidFill>
                <a:latin typeface="Arial"/>
                <a:cs typeface="Arial"/>
              </a:rPr>
              <a:t>CIJOS</a:t>
            </a:r>
          </a:p>
          <a:p>
            <a:pPr marL="12700" algn="ctr">
              <a:spcBef>
                <a:spcPts val="110"/>
              </a:spcBef>
            </a:pPr>
            <a:r>
              <a:rPr lang="en-US" sz="2800" b="1" dirty="0" err="1">
                <a:solidFill>
                  <a:srgbClr val="2B2A29"/>
                </a:solidFill>
                <a:latin typeface="Arial"/>
                <a:cs typeface="Arial"/>
              </a:rPr>
              <a:t>ir</a:t>
            </a:r>
            <a:r>
              <a:rPr lang="en-US" sz="3200" b="1" dirty="0">
                <a:solidFill>
                  <a:srgbClr val="2B2A29"/>
                </a:solidFill>
                <a:latin typeface="Arial"/>
                <a:cs typeface="Arial"/>
              </a:rPr>
              <a:t> </a:t>
            </a:r>
            <a:endParaRPr lang="lt-LT" sz="3200" b="1" dirty="0">
              <a:solidFill>
                <a:srgbClr val="2B2A29"/>
              </a:solidFill>
              <a:latin typeface="Arial"/>
              <a:cs typeface="Arial"/>
            </a:endParaRPr>
          </a:p>
          <a:p>
            <a:pPr marL="12700" algn="ctr">
              <a:spcBef>
                <a:spcPts val="110"/>
              </a:spcBef>
            </a:pPr>
            <a:r>
              <a:rPr lang="lt-LT" sz="4400" b="1" dirty="0">
                <a:solidFill>
                  <a:srgbClr val="2B2A29"/>
                </a:solidFill>
                <a:latin typeface="Arial"/>
                <a:cs typeface="Arial"/>
              </a:rPr>
              <a:t>ATSAKOMYBĖ</a:t>
            </a:r>
          </a:p>
          <a:p>
            <a:pPr marL="12700" algn="ctr">
              <a:spcBef>
                <a:spcPts val="110"/>
              </a:spcBef>
            </a:pPr>
            <a:r>
              <a:rPr lang="lt-LT" sz="2800" b="1" dirty="0">
                <a:solidFill>
                  <a:srgbClr val="2B2A29"/>
                </a:solidFill>
                <a:latin typeface="Arial"/>
                <a:cs typeface="Arial"/>
              </a:rPr>
              <a:t>už jų pažeidimus</a:t>
            </a:r>
          </a:p>
          <a:p>
            <a:pPr marL="12700" algn="ctr">
              <a:spcBef>
                <a:spcPts val="110"/>
              </a:spcBef>
            </a:pPr>
            <a:endParaRPr lang="lt-LT" sz="4400" b="1" dirty="0">
              <a:solidFill>
                <a:srgbClr val="2B2A29"/>
              </a:solidFill>
              <a:latin typeface="Arial"/>
              <a:cs typeface="Arial"/>
            </a:endParaRPr>
          </a:p>
        </p:txBody>
      </p:sp>
      <p:sp>
        <p:nvSpPr>
          <p:cNvPr id="5" name="object 13">
            <a:extLst>
              <a:ext uri="{FF2B5EF4-FFF2-40B4-BE49-F238E27FC236}">
                <a16:creationId xmlns:a16="http://schemas.microsoft.com/office/drawing/2014/main" id="{1B22C98D-B981-7093-ED6B-F6486F5E8926}"/>
              </a:ext>
            </a:extLst>
          </p:cNvPr>
          <p:cNvSpPr txBox="1"/>
          <p:nvPr/>
        </p:nvSpPr>
        <p:spPr>
          <a:xfrm>
            <a:off x="6350" y="6079078"/>
            <a:ext cx="12184912" cy="506549"/>
          </a:xfrm>
          <a:prstGeom prst="rect">
            <a:avLst/>
          </a:prstGeom>
        </p:spPr>
        <p:txBody>
          <a:bodyPr vert="horz" wrap="square" lIns="0" tIns="13970" rIns="0" bIns="0" rtlCol="0">
            <a:spAutoFit/>
          </a:bodyPr>
          <a:lstStyle/>
          <a:p>
            <a:pPr marL="12700" algn="ctr">
              <a:spcBef>
                <a:spcPts val="110"/>
              </a:spcBef>
            </a:pPr>
            <a:r>
              <a:rPr lang="lt-LT" sz="3200" dirty="0">
                <a:solidFill>
                  <a:srgbClr val="2B2A29"/>
                </a:solidFill>
                <a:latin typeface="Arial"/>
                <a:cs typeface="Arial"/>
              </a:rPr>
              <a:t>2023-04-13</a:t>
            </a:r>
          </a:p>
        </p:txBody>
      </p:sp>
      <p:pic>
        <p:nvPicPr>
          <p:cNvPr id="9" name="Picture 8">
            <a:extLst>
              <a:ext uri="{FF2B5EF4-FFF2-40B4-BE49-F238E27FC236}">
                <a16:creationId xmlns:a16="http://schemas.microsoft.com/office/drawing/2014/main" id="{C2990A21-3FA7-B3DE-9330-42017C528488}"/>
              </a:ext>
            </a:extLst>
          </p:cNvPr>
          <p:cNvPicPr>
            <a:picLocks noChangeAspect="1"/>
          </p:cNvPicPr>
          <p:nvPr/>
        </p:nvPicPr>
        <p:blipFill>
          <a:blip r:embed="rId3"/>
          <a:stretch>
            <a:fillRect/>
          </a:stretch>
        </p:blipFill>
        <p:spPr>
          <a:xfrm>
            <a:off x="0" y="3532"/>
            <a:ext cx="12191262" cy="133158"/>
          </a:xfrm>
          <a:prstGeom prst="rect">
            <a:avLst/>
          </a:prstGeom>
        </p:spPr>
      </p:pic>
      <p:pic>
        <p:nvPicPr>
          <p:cNvPr id="10" name="Picture 9" descr="Logo&#10;&#10;Description automatically generated">
            <a:extLst>
              <a:ext uri="{FF2B5EF4-FFF2-40B4-BE49-F238E27FC236}">
                <a16:creationId xmlns:a16="http://schemas.microsoft.com/office/drawing/2014/main" id="{CC789228-D23F-8223-4C75-F543DE843BC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15424" y="106144"/>
            <a:ext cx="1757880" cy="1767106"/>
          </a:xfrm>
          <a:prstGeom prst="rect">
            <a:avLst/>
          </a:prstGeom>
        </p:spPr>
      </p:pic>
      <p:sp>
        <p:nvSpPr>
          <p:cNvPr id="2" name="object 13">
            <a:extLst>
              <a:ext uri="{FF2B5EF4-FFF2-40B4-BE49-F238E27FC236}">
                <a16:creationId xmlns:a16="http://schemas.microsoft.com/office/drawing/2014/main" id="{36DF14F6-17CD-1499-A60D-FE5A70AD6C53}"/>
              </a:ext>
            </a:extLst>
          </p:cNvPr>
          <p:cNvSpPr txBox="1"/>
          <p:nvPr/>
        </p:nvSpPr>
        <p:spPr>
          <a:xfrm>
            <a:off x="-1636" y="4702548"/>
            <a:ext cx="12192000" cy="1011815"/>
          </a:xfrm>
          <a:prstGeom prst="rect">
            <a:avLst/>
          </a:prstGeom>
        </p:spPr>
        <p:txBody>
          <a:bodyPr vert="horz" wrap="square" lIns="0" tIns="13970" rIns="0" bIns="0" rtlCol="0">
            <a:spAutoFit/>
          </a:bodyPr>
          <a:lstStyle/>
          <a:p>
            <a:pPr marL="12700" algn="ctr">
              <a:spcBef>
                <a:spcPts val="110"/>
              </a:spcBef>
            </a:pPr>
            <a:r>
              <a:rPr lang="lt-LT" sz="3200" dirty="0">
                <a:latin typeface="Arial"/>
                <a:cs typeface="Arial"/>
              </a:rPr>
              <a:t>MD Muitų politikos sk. vyr. specialistas</a:t>
            </a:r>
          </a:p>
          <a:p>
            <a:pPr marL="12700" algn="ctr">
              <a:spcBef>
                <a:spcPts val="110"/>
              </a:spcBef>
            </a:pPr>
            <a:r>
              <a:rPr lang="lt-LT" sz="3200" dirty="0">
                <a:latin typeface="Arial"/>
                <a:cs typeface="Arial"/>
              </a:rPr>
              <a:t>Darius Binkys</a:t>
            </a:r>
          </a:p>
        </p:txBody>
      </p:sp>
    </p:spTree>
    <p:extLst>
      <p:ext uri="{BB962C8B-B14F-4D97-AF65-F5344CB8AC3E}">
        <p14:creationId xmlns:p14="http://schemas.microsoft.com/office/powerpoint/2010/main" val="3787871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403729BF-7F0A-86D8-DAD6-71BAF9B9A81F}"/>
              </a:ext>
            </a:extLst>
          </p:cNvPr>
          <p:cNvSpPr>
            <a:spLocks noGrp="1"/>
          </p:cNvSpPr>
          <p:nvPr>
            <p:ph type="title"/>
          </p:nvPr>
        </p:nvSpPr>
        <p:spPr/>
        <p:txBody>
          <a:bodyPr/>
          <a:lstStyle/>
          <a:p>
            <a:pPr algn="ctr"/>
            <a:r>
              <a:rPr lang="lt-LT" dirty="0">
                <a:latin typeface="Arial" panose="020B0604020202020204" pitchFamily="34" charset="0"/>
                <a:cs typeface="Arial" panose="020B0604020202020204" pitchFamily="34" charset="0"/>
              </a:rPr>
              <a:t>ATSAKOMYBĖ</a:t>
            </a:r>
          </a:p>
        </p:txBody>
      </p:sp>
      <p:sp>
        <p:nvSpPr>
          <p:cNvPr id="3" name="Turinio vietos rezervavimo ženklas 2">
            <a:extLst>
              <a:ext uri="{FF2B5EF4-FFF2-40B4-BE49-F238E27FC236}">
                <a16:creationId xmlns:a16="http://schemas.microsoft.com/office/drawing/2014/main" id="{C1395028-1CAA-9896-5802-8507D0F4DB45}"/>
              </a:ext>
            </a:extLst>
          </p:cNvPr>
          <p:cNvSpPr>
            <a:spLocks noGrp="1"/>
          </p:cNvSpPr>
          <p:nvPr>
            <p:ph idx="1"/>
          </p:nvPr>
        </p:nvSpPr>
        <p:spPr/>
        <p:txBody>
          <a:bodyPr>
            <a:normAutofit/>
          </a:bodyPr>
          <a:lstStyle/>
          <a:p>
            <a:pPr marL="0" indent="0" algn="ctr" rtl="0" fontAlgn="base">
              <a:buNone/>
            </a:pPr>
            <a:endParaRPr lang="lt-LT" b="0" i="0" dirty="0">
              <a:solidFill>
                <a:srgbClr val="000000"/>
              </a:solidFill>
              <a:effectLst/>
              <a:latin typeface="Segoe UI" panose="020B0502040204020203" pitchFamily="34" charset="0"/>
            </a:endParaRPr>
          </a:p>
          <a:p>
            <a:pPr algn="ctr" rtl="0" fontAlgn="base">
              <a:buFont typeface="Arial" panose="020B0604020202020204" pitchFamily="34" charset="0"/>
              <a:buChar char="•"/>
            </a:pPr>
            <a:r>
              <a:rPr lang="lt-LT" sz="2800" b="0" i="0" u="none" strike="noStrike" dirty="0">
                <a:solidFill>
                  <a:srgbClr val="000000"/>
                </a:solidFill>
                <a:effectLst/>
                <a:latin typeface="Arial" panose="020B0604020202020204" pitchFamily="34" charset="0"/>
              </a:rPr>
              <a:t>Baudžiamasis kodeksas. 123¹ straipsnis. Tarptautinių sankcijų pažeidimas.</a:t>
            </a:r>
            <a:r>
              <a:rPr lang="en-US" sz="2800" b="0" i="0" dirty="0">
                <a:solidFill>
                  <a:srgbClr val="000000"/>
                </a:solidFill>
                <a:effectLst/>
                <a:latin typeface="Arial" panose="020B0604020202020204" pitchFamily="34" charset="0"/>
              </a:rPr>
              <a:t>​</a:t>
            </a:r>
            <a:r>
              <a:rPr lang="lt-LT" sz="2800" b="0" i="0" dirty="0">
                <a:solidFill>
                  <a:srgbClr val="000000"/>
                </a:solidFill>
                <a:effectLst/>
                <a:latin typeface="Arial" panose="020B0604020202020204" pitchFamily="34" charset="0"/>
              </a:rPr>
              <a:t>​</a:t>
            </a:r>
            <a:endParaRPr lang="lt-LT" b="0" i="0" dirty="0">
              <a:solidFill>
                <a:srgbClr val="000000"/>
              </a:solidFill>
              <a:effectLst/>
              <a:latin typeface="Arial" panose="020B0604020202020204" pitchFamily="34" charset="0"/>
            </a:endParaRPr>
          </a:p>
          <a:p>
            <a:pPr marL="0" indent="0" algn="ctr" rtl="0" fontAlgn="base">
              <a:buNone/>
            </a:pPr>
            <a:endParaRPr lang="lt-LT" b="0" i="0" dirty="0">
              <a:solidFill>
                <a:srgbClr val="000000"/>
              </a:solidFill>
              <a:effectLst/>
              <a:latin typeface="Arial" panose="020B0604020202020204" pitchFamily="34" charset="0"/>
            </a:endParaRPr>
          </a:p>
          <a:p>
            <a:pPr algn="ctr" rtl="0" fontAlgn="base">
              <a:buFont typeface="Arial" panose="020B0604020202020204" pitchFamily="34" charset="0"/>
              <a:buChar char="•"/>
            </a:pPr>
            <a:r>
              <a:rPr lang="lt-LT" sz="2800" b="0" i="0" u="none" strike="noStrike" dirty="0">
                <a:solidFill>
                  <a:srgbClr val="000000"/>
                </a:solidFill>
                <a:effectLst/>
                <a:latin typeface="Arial" panose="020B0604020202020204" pitchFamily="34" charset="0"/>
              </a:rPr>
              <a:t>Administracinių nusižengimų kodeksas. 515 straipsnis. Tarptautinių sankcijų pažeidimas</a:t>
            </a:r>
            <a:r>
              <a:rPr lang="en-US" sz="2800" b="0" i="0" dirty="0">
                <a:solidFill>
                  <a:srgbClr val="000000"/>
                </a:solidFill>
                <a:effectLst/>
                <a:latin typeface="Arial" panose="020B0604020202020204" pitchFamily="34" charset="0"/>
              </a:rPr>
              <a:t>​</a:t>
            </a:r>
            <a:r>
              <a:rPr lang="lt-LT" sz="2800" b="0" i="0" dirty="0">
                <a:solidFill>
                  <a:srgbClr val="000000"/>
                </a:solidFill>
                <a:effectLst/>
                <a:latin typeface="Arial" panose="020B0604020202020204" pitchFamily="34" charset="0"/>
              </a:rPr>
              <a:t>.</a:t>
            </a:r>
            <a:endParaRPr lang="en-US" b="0" i="0" dirty="0">
              <a:solidFill>
                <a:srgbClr val="000000"/>
              </a:solidFill>
              <a:effectLst/>
              <a:latin typeface="Arial" panose="020B0604020202020204" pitchFamily="34" charset="0"/>
            </a:endParaRPr>
          </a:p>
          <a:p>
            <a:pPr algn="ctr" rtl="0" fontAlgn="base"/>
            <a:r>
              <a:rPr lang="en-US" sz="2800" b="0" i="0" dirty="0">
                <a:solidFill>
                  <a:srgbClr val="000000"/>
                </a:solidFill>
                <a:effectLst/>
                <a:latin typeface="Arial" panose="020B0604020202020204" pitchFamily="34" charset="0"/>
              </a:rPr>
              <a:t>​</a:t>
            </a:r>
            <a:endParaRPr lang="en-US" b="0" i="0" dirty="0">
              <a:solidFill>
                <a:srgbClr val="000000"/>
              </a:solidFill>
              <a:effectLst/>
              <a:latin typeface="Segoe UI" panose="020B0502040204020203" pitchFamily="34" charset="0"/>
            </a:endParaRPr>
          </a:p>
          <a:p>
            <a:pPr algn="ctr" rtl="0" fontAlgn="base"/>
            <a:r>
              <a:rPr lang="lt-LT" b="0" i="0" dirty="0">
                <a:solidFill>
                  <a:srgbClr val="000000"/>
                </a:solidFill>
                <a:effectLst/>
                <a:latin typeface="Arial" panose="020B0604020202020204" pitchFamily="34" charset="0"/>
              </a:rPr>
              <a:t>Lietuvos Respublikos tarptautinių sankcijų įstatymas ?</a:t>
            </a:r>
            <a:endParaRPr lang="lt-LT" b="0" i="0" dirty="0">
              <a:solidFill>
                <a:srgbClr val="000000"/>
              </a:solidFill>
              <a:effectLst/>
              <a:latin typeface="Segoe UI" panose="020B0502040204020203" pitchFamily="34" charset="0"/>
            </a:endParaRPr>
          </a:p>
          <a:p>
            <a:endParaRPr lang="lt-LT" dirty="0"/>
          </a:p>
        </p:txBody>
      </p:sp>
    </p:spTree>
    <p:extLst>
      <p:ext uri="{BB962C8B-B14F-4D97-AF65-F5344CB8AC3E}">
        <p14:creationId xmlns:p14="http://schemas.microsoft.com/office/powerpoint/2010/main" val="1887020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BAE55808-F2E9-0454-3605-73DC09EB74CE}"/>
              </a:ext>
            </a:extLst>
          </p:cNvPr>
          <p:cNvSpPr>
            <a:spLocks noGrp="1"/>
          </p:cNvSpPr>
          <p:nvPr>
            <p:ph type="title"/>
          </p:nvPr>
        </p:nvSpPr>
        <p:spPr/>
        <p:txBody>
          <a:bodyPr/>
          <a:lstStyle/>
          <a:p>
            <a:pPr algn="ctr"/>
            <a:r>
              <a:rPr lang="lt-LT" dirty="0">
                <a:latin typeface="Arial" panose="020B0604020202020204" pitchFamily="34" charset="0"/>
                <a:cs typeface="Arial" panose="020B0604020202020204" pitchFamily="34" charset="0"/>
              </a:rPr>
              <a:t>TEISĖS AKTŲ PAKEITIMAI</a:t>
            </a:r>
          </a:p>
        </p:txBody>
      </p:sp>
      <p:sp>
        <p:nvSpPr>
          <p:cNvPr id="3" name="Turinio vietos rezervavimo ženklas 2">
            <a:extLst>
              <a:ext uri="{FF2B5EF4-FFF2-40B4-BE49-F238E27FC236}">
                <a16:creationId xmlns:a16="http://schemas.microsoft.com/office/drawing/2014/main" id="{F75AC133-BD49-3A82-BB8D-98094AAC1A9F}"/>
              </a:ext>
            </a:extLst>
          </p:cNvPr>
          <p:cNvSpPr>
            <a:spLocks noGrp="1"/>
          </p:cNvSpPr>
          <p:nvPr>
            <p:ph idx="1"/>
          </p:nvPr>
        </p:nvSpPr>
        <p:spPr/>
        <p:txBody>
          <a:bodyPr>
            <a:normAutofit fontScale="92500" lnSpcReduction="10000"/>
          </a:bodyPr>
          <a:lstStyle/>
          <a:p>
            <a:r>
              <a:rPr lang="lt-LT" dirty="0"/>
              <a:t>Lietuvos Respublikos </a:t>
            </a:r>
            <a:r>
              <a:rPr lang="lt-LT" b="1" dirty="0"/>
              <a:t>ADMINISTRACINIŲ NUSIŽENGIMŲ KODEKSO </a:t>
            </a:r>
          </a:p>
          <a:p>
            <a:pPr marL="0" indent="0">
              <a:buNone/>
            </a:pPr>
            <a:r>
              <a:rPr lang="lt-LT" dirty="0"/>
              <a:t>29, 515 ir 589 straipsnių pakeitimo įstatymas</a:t>
            </a:r>
          </a:p>
          <a:p>
            <a:pPr marL="0" indent="0">
              <a:buNone/>
            </a:pPr>
            <a:r>
              <a:rPr lang="lt-LT" dirty="0"/>
              <a:t>priimtas 2023 m. kovo 30 d. Nr. XIV-1867</a:t>
            </a:r>
          </a:p>
          <a:p>
            <a:pPr marL="0" indent="0">
              <a:buNone/>
            </a:pPr>
            <a:endParaRPr lang="lt-LT" dirty="0"/>
          </a:p>
          <a:p>
            <a:r>
              <a:rPr lang="lt-LT" dirty="0"/>
              <a:t>Lietuvos Respublikos </a:t>
            </a:r>
            <a:r>
              <a:rPr lang="lt-LT" b="1" dirty="0"/>
              <a:t>TARPTAUTINIŲ SANKCIJŲ ĮSTATYMO </a:t>
            </a:r>
            <a:r>
              <a:rPr lang="lt-LT" dirty="0"/>
              <a:t>Nr. IX-2160  1, 2, 5, 11, 12 straipsnių ir V skyriaus pakeitimo ir įstatymo papildymo </a:t>
            </a:r>
            <a:r>
              <a:rPr lang="lt-LT" i="0" cap="all" dirty="0">
                <a:solidFill>
                  <a:srgbClr val="000000"/>
                </a:solidFill>
                <a:effectLst/>
                <a:latin typeface="Times New Roman" panose="02020603050405020304" pitchFamily="18" charset="0"/>
              </a:rPr>
              <a:t>II</a:t>
            </a:r>
            <a:r>
              <a:rPr lang="lt-LT" i="0" cap="all" baseline="30000" dirty="0">
                <a:solidFill>
                  <a:srgbClr val="000000"/>
                </a:solidFill>
                <a:effectLst/>
                <a:latin typeface="Times New Roman" panose="02020603050405020304" pitchFamily="18" charset="0"/>
              </a:rPr>
              <a:t>1 </a:t>
            </a:r>
            <a:r>
              <a:rPr lang="lt-LT" dirty="0"/>
              <a:t> skyriumi ir priedu įstatymas</a:t>
            </a:r>
          </a:p>
          <a:p>
            <a:pPr marL="0" indent="0">
              <a:buNone/>
            </a:pPr>
            <a:r>
              <a:rPr lang="lt-LT" dirty="0"/>
              <a:t>priimtas 2023 m. kovo 30 d. Nr. XIV-1865</a:t>
            </a:r>
          </a:p>
          <a:p>
            <a:pPr marL="0" indent="0">
              <a:buNone/>
            </a:pPr>
            <a:endParaRPr lang="lt-LT" dirty="0"/>
          </a:p>
          <a:p>
            <a:pPr marL="0" indent="0">
              <a:buNone/>
            </a:pPr>
            <a:r>
              <a:rPr lang="lt-LT" b="1" dirty="0"/>
              <a:t>                            Įsigalioja nuo 2023 m. balandžio 15 d. </a:t>
            </a:r>
          </a:p>
          <a:p>
            <a:endParaRPr lang="lt-LT" dirty="0"/>
          </a:p>
          <a:p>
            <a:endParaRPr lang="lt-LT" dirty="0"/>
          </a:p>
        </p:txBody>
      </p:sp>
    </p:spTree>
    <p:extLst>
      <p:ext uri="{BB962C8B-B14F-4D97-AF65-F5344CB8AC3E}">
        <p14:creationId xmlns:p14="http://schemas.microsoft.com/office/powerpoint/2010/main" val="932779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012840A-9E9F-1DC6-7B90-D5E4A96DF5C9}"/>
              </a:ext>
            </a:extLst>
          </p:cNvPr>
          <p:cNvSpPr>
            <a:spLocks noGrp="1"/>
          </p:cNvSpPr>
          <p:nvPr>
            <p:ph type="title"/>
          </p:nvPr>
        </p:nvSpPr>
        <p:spPr/>
        <p:txBody>
          <a:bodyPr/>
          <a:lstStyle/>
          <a:p>
            <a:pPr algn="ctr"/>
            <a:r>
              <a:rPr lang="lt-LT" dirty="0">
                <a:latin typeface="Arial" panose="020B0604020202020204" pitchFamily="34" charset="0"/>
                <a:cs typeface="Arial" panose="020B0604020202020204" pitchFamily="34" charset="0"/>
              </a:rPr>
              <a:t>ANK PAKEITIMAI</a:t>
            </a:r>
          </a:p>
        </p:txBody>
      </p:sp>
      <p:sp>
        <p:nvSpPr>
          <p:cNvPr id="3" name="Turinio vietos rezervavimo ženklas 2">
            <a:extLst>
              <a:ext uri="{FF2B5EF4-FFF2-40B4-BE49-F238E27FC236}">
                <a16:creationId xmlns:a16="http://schemas.microsoft.com/office/drawing/2014/main" id="{2C3E9984-38E3-79B6-21F1-9D63D92A39CC}"/>
              </a:ext>
            </a:extLst>
          </p:cNvPr>
          <p:cNvSpPr>
            <a:spLocks noGrp="1"/>
          </p:cNvSpPr>
          <p:nvPr>
            <p:ph idx="1"/>
          </p:nvPr>
        </p:nvSpPr>
        <p:spPr/>
        <p:txBody>
          <a:bodyPr/>
          <a:lstStyle/>
          <a:p>
            <a:r>
              <a:rPr lang="lt-LT" b="1" dirty="0"/>
              <a:t>29 </a:t>
            </a:r>
            <a:r>
              <a:rPr lang="lt-LT" dirty="0"/>
              <a:t>straipsnio pakeitimas</a:t>
            </a:r>
          </a:p>
          <a:p>
            <a:pPr marL="0" indent="0">
              <a:buNone/>
            </a:pPr>
            <a:r>
              <a:rPr lang="lt-LT" dirty="0"/>
              <a:t>Numatyta, kad už kodekso </a:t>
            </a:r>
            <a:r>
              <a:rPr lang="it-IT" dirty="0"/>
              <a:t>515 straipsnio 1, 2 dalyse</a:t>
            </a:r>
            <a:r>
              <a:rPr lang="lt-LT" dirty="0"/>
              <a:t> numatytų administracinių nusižengimų padarymą </a:t>
            </a:r>
            <a:r>
              <a:rPr lang="lt-LT" b="1" dirty="0"/>
              <a:t>gali būti konfiskuojamas ir ne pažeidėjui nuosavybės teise priklausantis </a:t>
            </a:r>
            <a:r>
              <a:rPr lang="lt-LT" dirty="0"/>
              <a:t>šio straipsnio 2 dalyje nurodytas </a:t>
            </a:r>
            <a:r>
              <a:rPr lang="lt-LT" b="1" dirty="0"/>
              <a:t>turtas</a:t>
            </a:r>
          </a:p>
          <a:p>
            <a:pPr marL="0" indent="0">
              <a:buNone/>
            </a:pPr>
            <a:endParaRPr lang="lt-LT" b="1" dirty="0"/>
          </a:p>
        </p:txBody>
      </p:sp>
    </p:spTree>
    <p:extLst>
      <p:ext uri="{BB962C8B-B14F-4D97-AF65-F5344CB8AC3E}">
        <p14:creationId xmlns:p14="http://schemas.microsoft.com/office/powerpoint/2010/main" val="2896594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E5B683F0-BB5E-7A8A-CA12-A881AE68DFF4}"/>
              </a:ext>
            </a:extLst>
          </p:cNvPr>
          <p:cNvSpPr>
            <a:spLocks noGrp="1"/>
          </p:cNvSpPr>
          <p:nvPr>
            <p:ph type="title"/>
          </p:nvPr>
        </p:nvSpPr>
        <p:spPr/>
        <p:txBody>
          <a:bodyPr/>
          <a:lstStyle/>
          <a:p>
            <a:pPr algn="ctr"/>
            <a:r>
              <a:rPr lang="lt-LT" dirty="0">
                <a:latin typeface="Arial" panose="020B0604020202020204" pitchFamily="34" charset="0"/>
                <a:cs typeface="Arial" panose="020B0604020202020204" pitchFamily="34" charset="0"/>
              </a:rPr>
              <a:t>ANK PAKEITIMAI</a:t>
            </a:r>
          </a:p>
        </p:txBody>
      </p:sp>
      <p:sp>
        <p:nvSpPr>
          <p:cNvPr id="3" name="Turinio vietos rezervavimo ženklas 2">
            <a:extLst>
              <a:ext uri="{FF2B5EF4-FFF2-40B4-BE49-F238E27FC236}">
                <a16:creationId xmlns:a16="http://schemas.microsoft.com/office/drawing/2014/main" id="{7A87AA3B-E9EB-C732-FA55-34AFC21717F0}"/>
              </a:ext>
            </a:extLst>
          </p:cNvPr>
          <p:cNvSpPr>
            <a:spLocks noGrp="1"/>
          </p:cNvSpPr>
          <p:nvPr>
            <p:ph idx="1"/>
          </p:nvPr>
        </p:nvSpPr>
        <p:spPr/>
        <p:txBody>
          <a:bodyPr>
            <a:normAutofit fontScale="70000" lnSpcReduction="20000"/>
          </a:bodyPr>
          <a:lstStyle/>
          <a:p>
            <a:r>
              <a:rPr lang="lt-LT" sz="4000" b="1" dirty="0"/>
              <a:t>515 straipsnis</a:t>
            </a:r>
            <a:r>
              <a:rPr lang="lt-LT" sz="4000" dirty="0"/>
              <a:t>. Tarptautinių sankcijų arba Lietuvos Respublikos įstatymuose nustatytų ribojamųjų priemonių pažeidimas</a:t>
            </a:r>
          </a:p>
          <a:p>
            <a:pPr marL="0" indent="0">
              <a:buNone/>
            </a:pPr>
            <a:endParaRPr lang="lt-LT" sz="2000" dirty="0"/>
          </a:p>
          <a:p>
            <a:pPr marL="0" indent="0">
              <a:buNone/>
            </a:pPr>
            <a:r>
              <a:rPr lang="lt-LT" dirty="0"/>
              <a:t>1. Lietuvos Respublikoje įgyvendinamų tarptautinių sankcijų arba Lietuvos Respublikos įstatymuose nustatytų ribojamųjų priemonių pažeidimas </a:t>
            </a:r>
          </a:p>
          <a:p>
            <a:pPr marL="0" indent="0">
              <a:buNone/>
            </a:pPr>
            <a:r>
              <a:rPr lang="lt-LT" dirty="0"/>
              <a:t>užtraukia baudą asmenims nuo dviejų šimtų iki šešių tūkstančių eurų ir juridinių asmenų vadovams ar kitiems atsakingiems asmenims – nuo šešių šimtų iki šešių tūkstančių eurų.</a:t>
            </a:r>
          </a:p>
          <a:p>
            <a:pPr marL="0" indent="0">
              <a:buNone/>
            </a:pPr>
            <a:endParaRPr lang="lt-LT" sz="2000" dirty="0"/>
          </a:p>
          <a:p>
            <a:pPr marL="0" indent="0">
              <a:buNone/>
            </a:pPr>
            <a:r>
              <a:rPr lang="lt-LT" b="1" dirty="0"/>
              <a:t>2. </a:t>
            </a:r>
            <a:r>
              <a:rPr lang="lt-LT" dirty="0"/>
              <a:t>Šio straipsnio 1 dalyje numatytas administracinis </a:t>
            </a:r>
            <a:r>
              <a:rPr lang="lt-LT" b="1" dirty="0"/>
              <a:t>nusižengimas, padarytas pakartotinai</a:t>
            </a:r>
            <a:r>
              <a:rPr lang="lt-LT" dirty="0"/>
              <a:t>,</a:t>
            </a:r>
          </a:p>
          <a:p>
            <a:pPr marL="0" indent="0">
              <a:buNone/>
            </a:pPr>
            <a:r>
              <a:rPr lang="lt-LT" dirty="0"/>
              <a:t>užtraukia </a:t>
            </a:r>
            <a:r>
              <a:rPr lang="lt-LT" b="1" dirty="0"/>
              <a:t>baudą</a:t>
            </a:r>
            <a:r>
              <a:rPr lang="lt-LT" dirty="0"/>
              <a:t> asmenims nuo dviejų tūkstančių iki šešių tūkstančių eurų ir juridinių asmenų vadovams ar kitiems atsakingiems asmenims – </a:t>
            </a:r>
            <a:r>
              <a:rPr lang="lt-LT" b="1" dirty="0"/>
              <a:t>nuo keturių tūkstančių iki šešių tūkstančių eurų.</a:t>
            </a:r>
          </a:p>
          <a:p>
            <a:pPr marL="0" indent="0">
              <a:buNone/>
            </a:pPr>
            <a:endParaRPr lang="lt-LT" sz="2000" b="1" dirty="0"/>
          </a:p>
          <a:p>
            <a:pPr marL="0" indent="0">
              <a:buNone/>
            </a:pPr>
            <a:r>
              <a:rPr lang="lt-LT" b="1" dirty="0"/>
              <a:t>3. </a:t>
            </a:r>
            <a:r>
              <a:rPr lang="lt-LT" dirty="0"/>
              <a:t>Už šio straipsnio 1, 2 dalyse numatytus administracinius nusižengimus </a:t>
            </a:r>
            <a:r>
              <a:rPr lang="lt-LT" b="1" dirty="0"/>
              <a:t>gali būti skiriamas administracinio nusižengimo padarymo įrankio, priemonės, taip pat prekių arba lėšų, kurios buvo nusižengimo dalykas ar veiklos rezultatas, konfiskavimas</a:t>
            </a:r>
            <a:r>
              <a:rPr lang="lt-LT" dirty="0"/>
              <a:t>.</a:t>
            </a:r>
          </a:p>
        </p:txBody>
      </p:sp>
    </p:spTree>
    <p:extLst>
      <p:ext uri="{BB962C8B-B14F-4D97-AF65-F5344CB8AC3E}">
        <p14:creationId xmlns:p14="http://schemas.microsoft.com/office/powerpoint/2010/main" val="857428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2A2A6477-E6A0-6A85-1BD3-A077BC9C9512}"/>
              </a:ext>
            </a:extLst>
          </p:cNvPr>
          <p:cNvSpPr>
            <a:spLocks noGrp="1"/>
          </p:cNvSpPr>
          <p:nvPr>
            <p:ph type="title"/>
          </p:nvPr>
        </p:nvSpPr>
        <p:spPr/>
        <p:txBody>
          <a:bodyPr/>
          <a:lstStyle/>
          <a:p>
            <a:pPr algn="ctr"/>
            <a:r>
              <a:rPr lang="lt-LT" dirty="0">
                <a:latin typeface="Arial" panose="020B0604020202020204" pitchFamily="34" charset="0"/>
                <a:cs typeface="Arial" panose="020B0604020202020204" pitchFamily="34" charset="0"/>
              </a:rPr>
              <a:t>TSĮ PAKEITIMAI</a:t>
            </a:r>
          </a:p>
        </p:txBody>
      </p:sp>
      <p:sp>
        <p:nvSpPr>
          <p:cNvPr id="3" name="Turinio vietos rezervavimo ženklas 2">
            <a:extLst>
              <a:ext uri="{FF2B5EF4-FFF2-40B4-BE49-F238E27FC236}">
                <a16:creationId xmlns:a16="http://schemas.microsoft.com/office/drawing/2014/main" id="{DC430E96-F907-2A23-AB66-BF635C06151E}"/>
              </a:ext>
            </a:extLst>
          </p:cNvPr>
          <p:cNvSpPr>
            <a:spLocks noGrp="1"/>
          </p:cNvSpPr>
          <p:nvPr>
            <p:ph idx="1"/>
          </p:nvPr>
        </p:nvSpPr>
        <p:spPr/>
        <p:txBody>
          <a:bodyPr>
            <a:normAutofit fontScale="85000" lnSpcReduction="20000"/>
          </a:bodyPr>
          <a:lstStyle/>
          <a:p>
            <a:r>
              <a:rPr lang="lt-LT" sz="2600" b="1" i="0" dirty="0">
                <a:solidFill>
                  <a:srgbClr val="000000"/>
                </a:solidFill>
                <a:effectLst/>
                <a:latin typeface="Times New Roman" panose="02020603050405020304" pitchFamily="18" charset="0"/>
              </a:rPr>
              <a:t>6</a:t>
            </a:r>
            <a:r>
              <a:rPr lang="lt-LT" sz="2600" b="1" i="0" baseline="30000" dirty="0">
                <a:solidFill>
                  <a:srgbClr val="000000"/>
                </a:solidFill>
                <a:effectLst/>
                <a:latin typeface="Times New Roman" panose="02020603050405020304" pitchFamily="18" charset="0"/>
              </a:rPr>
              <a:t>1</a:t>
            </a:r>
            <a:r>
              <a:rPr lang="lt-LT" sz="2600" b="1" i="0" dirty="0">
                <a:solidFill>
                  <a:srgbClr val="000000"/>
                </a:solidFill>
                <a:effectLst/>
                <a:latin typeface="Times New Roman" panose="02020603050405020304" pitchFamily="18" charset="0"/>
              </a:rPr>
              <a:t> straipsnis. Ribojamųjų priemonių nustatymas Lietuvos Respublikos įstatymais</a:t>
            </a:r>
          </a:p>
          <a:p>
            <a:pPr marL="0" indent="0" algn="just">
              <a:buNone/>
            </a:pPr>
            <a:r>
              <a:rPr lang="lt-LT" dirty="0"/>
              <a:t>1. Siekiant užtikrinti Lietuvos Respublikos nacionalinio saugumo ir užsienio politikos interesus ir pasiekti šio įstatymo 1 straipsnyje nurodytus tikslus, </a:t>
            </a:r>
            <a:r>
              <a:rPr lang="lt-LT" b="1" dirty="0"/>
              <a:t>Lietuvos Respublikos įstatymais gali būti nustatomos ribojamosios priemonės, jeigu tai neprieštarauja Lietuvos Respublikos tarptautiniams įsipareigojimams ir Europos Sąjungos teisei.</a:t>
            </a:r>
          </a:p>
          <a:p>
            <a:pPr marL="0" indent="0" algn="just">
              <a:buNone/>
            </a:pPr>
            <a:r>
              <a:rPr lang="lt-LT" dirty="0"/>
              <a:t>2. Šio straipsnio 1 dalyje nurodytos ribojamosios priemonės nustatomos, keičiamos ir atšaukiamos įstatymu, kurį Lietuvos Respublikos Seimui pateikia Vyriausybė pagal atitinkamos valdymo srities ministro teikimą, suderintą su šio įstatymo 10 straipsnio 1 dalyje nurodyta komisija (toliau – įstatymas dėl ribojamųjų priemonių nustatymo).</a:t>
            </a:r>
          </a:p>
          <a:p>
            <a:pPr marL="0" indent="0" algn="just">
              <a:buNone/>
            </a:pPr>
            <a:r>
              <a:rPr lang="lt-LT" dirty="0"/>
              <a:t>3. Įstatyme dėl ribojamųjų priemonių nustatymo apibrėžiamas ribojamųjų priemonių turinys, subjektai, kuriems taikomos ribojamosios priemonės, ar juos apibrėžiantys kriterijai, ribojamųjų priemonių taikymo pradžia ir pabaiga, ribojamųjų priemonių įgyvendinimo išimtys ir, jei reikia, kitos nuostatos.</a:t>
            </a:r>
          </a:p>
        </p:txBody>
      </p:sp>
    </p:spTree>
    <p:extLst>
      <p:ext uri="{BB962C8B-B14F-4D97-AF65-F5344CB8AC3E}">
        <p14:creationId xmlns:p14="http://schemas.microsoft.com/office/powerpoint/2010/main" val="3553364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64BD5FA-1C4A-C26A-8222-85FF8D47457D}"/>
              </a:ext>
            </a:extLst>
          </p:cNvPr>
          <p:cNvSpPr>
            <a:spLocks noGrp="1"/>
          </p:cNvSpPr>
          <p:nvPr>
            <p:ph type="title"/>
          </p:nvPr>
        </p:nvSpPr>
        <p:spPr/>
        <p:txBody>
          <a:bodyPr/>
          <a:lstStyle/>
          <a:p>
            <a:pPr algn="ctr"/>
            <a:r>
              <a:rPr lang="lt-LT" dirty="0">
                <a:latin typeface="Arial" panose="020B0604020202020204" pitchFamily="34" charset="0"/>
                <a:cs typeface="Arial" panose="020B0604020202020204" pitchFamily="34" charset="0"/>
              </a:rPr>
              <a:t>TSĮ PAKEITIMAI</a:t>
            </a:r>
          </a:p>
        </p:txBody>
      </p:sp>
      <p:sp>
        <p:nvSpPr>
          <p:cNvPr id="3" name="Turinio vietos rezervavimo ženklas 2">
            <a:extLst>
              <a:ext uri="{FF2B5EF4-FFF2-40B4-BE49-F238E27FC236}">
                <a16:creationId xmlns:a16="http://schemas.microsoft.com/office/drawing/2014/main" id="{4F9F4742-0896-298C-24F4-AB39A80EE0B7}"/>
              </a:ext>
            </a:extLst>
          </p:cNvPr>
          <p:cNvSpPr>
            <a:spLocks noGrp="1"/>
          </p:cNvSpPr>
          <p:nvPr>
            <p:ph idx="1"/>
          </p:nvPr>
        </p:nvSpPr>
        <p:spPr/>
        <p:txBody>
          <a:bodyPr>
            <a:normAutofit/>
          </a:bodyPr>
          <a:lstStyle/>
          <a:p>
            <a:pPr marL="0" indent="0" algn="ctr">
              <a:buNone/>
            </a:pPr>
            <a:r>
              <a:rPr lang="lt-LT" dirty="0"/>
              <a:t>V SKYRIUS. ATSAKOMYBĖ UŽ TARPTAUTINIŲ SANKCIJŲ PAŽEIDIMUS</a:t>
            </a:r>
          </a:p>
          <a:p>
            <a:endParaRPr lang="lt-LT" dirty="0"/>
          </a:p>
          <a:p>
            <a:r>
              <a:rPr lang="lt-LT" dirty="0"/>
              <a:t>13 straipsnis. Atsakomybė už tarptautinių sankcijų pažeidimus</a:t>
            </a:r>
          </a:p>
          <a:p>
            <a:pPr marL="0" indent="0">
              <a:buNone/>
            </a:pPr>
            <a:r>
              <a:rPr lang="lt-LT" sz="2200" dirty="0"/>
              <a:t>1. Už tarptautinių sankcijų pažeidimus fiziniai ir juridiniai asmenys atsako šio įstatymo ir kitų Lietuvos Respublikos įstatymų nustatyta tvarka.</a:t>
            </a:r>
          </a:p>
          <a:p>
            <a:pPr marL="0" indent="0">
              <a:buNone/>
            </a:pPr>
            <a:r>
              <a:rPr lang="lt-LT" sz="2200" b="1" dirty="0"/>
              <a:t>2. Tarptautinių sankcijų pažeidimu yra laikomas neteisėtas asmenų elgesys, kuriuo tyčia arba dėl neatsargumo pažeidžiamos Lietuvos Respublikoje galiojančios tarptautinės sankcijos.</a:t>
            </a:r>
          </a:p>
          <a:p>
            <a:pPr marL="0" indent="0">
              <a:buNone/>
            </a:pPr>
            <a:r>
              <a:rPr lang="lt-LT" sz="2200" dirty="0"/>
              <a:t>3. Juridiniai asmenys už tarptautinių sankcijų pažeidimus atsako pagal šį įstatymą, jeigu juridinių asmenų padaryti pažeidimai pagal galiojančius įstatymus neužtraukia juridiniams asmenims baudžiamosios atsakomybės.</a:t>
            </a:r>
          </a:p>
          <a:p>
            <a:pPr marL="0" indent="0">
              <a:buNone/>
            </a:pPr>
            <a:endParaRPr lang="lt-LT" sz="2000" dirty="0"/>
          </a:p>
        </p:txBody>
      </p:sp>
    </p:spTree>
    <p:extLst>
      <p:ext uri="{BB962C8B-B14F-4D97-AF65-F5344CB8AC3E}">
        <p14:creationId xmlns:p14="http://schemas.microsoft.com/office/powerpoint/2010/main" val="2258677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4B4528BA-C9A9-9E66-9CF4-4BD1C3A85391}"/>
              </a:ext>
            </a:extLst>
          </p:cNvPr>
          <p:cNvSpPr>
            <a:spLocks noGrp="1"/>
          </p:cNvSpPr>
          <p:nvPr>
            <p:ph type="title"/>
          </p:nvPr>
        </p:nvSpPr>
        <p:spPr/>
        <p:txBody>
          <a:bodyPr/>
          <a:lstStyle/>
          <a:p>
            <a:pPr algn="ctr"/>
            <a:r>
              <a:rPr lang="lt-LT" dirty="0">
                <a:latin typeface="Arial" panose="020B0604020202020204" pitchFamily="34" charset="0"/>
                <a:cs typeface="Arial" panose="020B0604020202020204" pitchFamily="34" charset="0"/>
              </a:rPr>
              <a:t>TSĮ PAKEITIMAI</a:t>
            </a:r>
          </a:p>
        </p:txBody>
      </p:sp>
      <p:sp>
        <p:nvSpPr>
          <p:cNvPr id="3" name="Turinio vietos rezervavimo ženklas 2">
            <a:extLst>
              <a:ext uri="{FF2B5EF4-FFF2-40B4-BE49-F238E27FC236}">
                <a16:creationId xmlns:a16="http://schemas.microsoft.com/office/drawing/2014/main" id="{7E541517-5CB5-7840-08A8-DA3D9C5D1875}"/>
              </a:ext>
            </a:extLst>
          </p:cNvPr>
          <p:cNvSpPr>
            <a:spLocks noGrp="1"/>
          </p:cNvSpPr>
          <p:nvPr>
            <p:ph idx="1"/>
          </p:nvPr>
        </p:nvSpPr>
        <p:spPr/>
        <p:txBody>
          <a:bodyPr>
            <a:normAutofit fontScale="62500" lnSpcReduction="20000"/>
          </a:bodyPr>
          <a:lstStyle/>
          <a:p>
            <a:pPr marL="0" indent="0">
              <a:buNone/>
            </a:pPr>
            <a:r>
              <a:rPr lang="lt-LT" sz="3800" b="1" dirty="0"/>
              <a:t>15 straipsnis. Poveikio priemonės</a:t>
            </a:r>
          </a:p>
          <a:p>
            <a:pPr marL="0" indent="0">
              <a:buNone/>
            </a:pPr>
            <a:endParaRPr lang="lt-LT" dirty="0"/>
          </a:p>
          <a:p>
            <a:pPr marL="0" indent="0">
              <a:buNone/>
            </a:pPr>
            <a:r>
              <a:rPr lang="lt-LT" dirty="0"/>
              <a:t>1. Poveikio priemones taikančios institucijos už tarptautinių sankcijų pažeidimus juridiniam asmeniui skiria šias poveikio priemones:</a:t>
            </a:r>
          </a:p>
          <a:p>
            <a:pPr marL="0" indent="0">
              <a:buNone/>
            </a:pPr>
            <a:r>
              <a:rPr lang="lt-LT" dirty="0"/>
              <a:t>1) </a:t>
            </a:r>
            <a:r>
              <a:rPr lang="lt-LT" b="1" dirty="0"/>
              <a:t>baudą </a:t>
            </a:r>
            <a:r>
              <a:rPr lang="lt-LT" dirty="0"/>
              <a:t>nuo 50 iki 100 procentų prekių, paslaugų arba lėšų, kurios buvo tarptautinių sankcijų pažeidimo dalykas, vertės, bet ne mažesnę negu 10 000 eurų;</a:t>
            </a:r>
          </a:p>
          <a:p>
            <a:pPr marL="0" indent="0">
              <a:buNone/>
            </a:pPr>
            <a:r>
              <a:rPr lang="lt-LT" dirty="0"/>
              <a:t>2) </a:t>
            </a:r>
            <a:r>
              <a:rPr lang="lt-LT" b="1" dirty="0"/>
              <a:t>baudą </a:t>
            </a:r>
            <a:r>
              <a:rPr lang="lt-LT" dirty="0"/>
              <a:t>nuo 10 000 iki 50 000 eurų, kai tarptautinių sankcijų pažeidimo dalykas nėra prekės, paslaugos arba lėšos;</a:t>
            </a:r>
          </a:p>
          <a:p>
            <a:pPr marL="0" indent="0">
              <a:buNone/>
            </a:pPr>
            <a:r>
              <a:rPr lang="lt-LT" dirty="0"/>
              <a:t>3) kai juridinis asmuo tarptautines sankcijas </a:t>
            </a:r>
            <a:r>
              <a:rPr lang="lt-LT" b="1" dirty="0"/>
              <a:t>pažeidžia pakartotinai per vienus metus </a:t>
            </a:r>
            <a:r>
              <a:rPr lang="lt-LT" dirty="0"/>
              <a:t>nuo poveikio priemonės už tarptautinių sankcijų pažeidimą paskyrimo </a:t>
            </a:r>
            <a:r>
              <a:rPr lang="lt-LT" b="1" dirty="0"/>
              <a:t>arba kai prekių, paslaugų arba lėšų</a:t>
            </a:r>
            <a:r>
              <a:rPr lang="lt-LT" dirty="0"/>
              <a:t>, kurios buvo tarptautinių sankcijų pažeidimo dalykas, </a:t>
            </a:r>
            <a:r>
              <a:rPr lang="lt-LT" b="1" dirty="0"/>
              <a:t>vertė yra didesnė negu 100 000 eurų</a:t>
            </a:r>
            <a:r>
              <a:rPr lang="lt-LT" dirty="0"/>
              <a:t>, – </a:t>
            </a:r>
            <a:r>
              <a:rPr lang="lt-LT" b="1" dirty="0"/>
              <a:t>baudą</a:t>
            </a:r>
            <a:r>
              <a:rPr lang="lt-LT" dirty="0"/>
              <a:t> iki 5 procentų bendrųjų metinių pajamų, bet ne mažesnę negu 100 procentų prekių, paslaugų arba lėšų, kurios buvo tarptautinių sankcijų pažeidimo dalykas, vertės, ir ne mažesnę negu 20 000 eurų.</a:t>
            </a:r>
          </a:p>
          <a:p>
            <a:endParaRPr lang="lt-LT" dirty="0"/>
          </a:p>
          <a:p>
            <a:pPr marL="0" indent="0">
              <a:buNone/>
            </a:pPr>
            <a:r>
              <a:rPr lang="lt-LT" dirty="0"/>
              <a:t>2. Už tarptautinių sankcijų pažeidimus kartu su šio straipsnio 1 dalyje nurodyta poveikio priemone gali būti skiriamas </a:t>
            </a:r>
            <a:r>
              <a:rPr lang="lt-LT" b="1" dirty="0"/>
              <a:t>prekių arba lėšų, </a:t>
            </a:r>
            <a:r>
              <a:rPr lang="lt-LT" dirty="0"/>
              <a:t>kurios buvo tarptautinių sankcijų pažeidimo dalykas ar veiklos rezultatas, </a:t>
            </a:r>
            <a:r>
              <a:rPr lang="lt-LT" b="1" dirty="0"/>
              <a:t>konfiskavimas.</a:t>
            </a:r>
          </a:p>
        </p:txBody>
      </p:sp>
    </p:spTree>
    <p:extLst>
      <p:ext uri="{BB962C8B-B14F-4D97-AF65-F5344CB8AC3E}">
        <p14:creationId xmlns:p14="http://schemas.microsoft.com/office/powerpoint/2010/main" val="247163118"/>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3913</TotalTime>
  <Words>900</Words>
  <Application>Microsoft Office PowerPoint</Application>
  <PresentationFormat>Plačiaekranė</PresentationFormat>
  <Paragraphs>68</Paragraphs>
  <Slides>11</Slides>
  <Notes>3</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11</vt:i4>
      </vt:variant>
    </vt:vector>
  </HeadingPairs>
  <TitlesOfParts>
    <vt:vector size="17" baseType="lpstr">
      <vt:lpstr>Arial</vt:lpstr>
      <vt:lpstr>Calibri</vt:lpstr>
      <vt:lpstr>Calibri Light</vt:lpstr>
      <vt:lpstr>Segoe UI</vt:lpstr>
      <vt:lpstr>Times New Roman</vt:lpstr>
      <vt:lpstr>„Office“ tema</vt:lpstr>
      <vt:lpstr>„PowerPoint“ pateiktis</vt:lpstr>
      <vt:lpstr>„PowerPoint“ pateiktis</vt:lpstr>
      <vt:lpstr>ATSAKOMYBĖ</vt:lpstr>
      <vt:lpstr>TEISĖS AKTŲ PAKEITIMAI</vt:lpstr>
      <vt:lpstr>ANK PAKEITIMAI</vt:lpstr>
      <vt:lpstr>ANK PAKEITIMAI</vt:lpstr>
      <vt:lpstr>TSĮ PAKEITIMAI</vt:lpstr>
      <vt:lpstr>TSĮ PAKEITIMAI</vt:lpstr>
      <vt:lpstr>TSĮ PAKEITIMAI</vt:lpstr>
      <vt:lpstr>TSĮ PAKEITIMAI</vt:lpstr>
      <vt:lpstr>„PowerPoint“ pateiktis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Evelina Pagounis</dc:creator>
  <cp:lastModifiedBy>Darius Binkys</cp:lastModifiedBy>
  <cp:revision>11</cp:revision>
  <cp:lastPrinted>2023-03-08T06:49:40Z</cp:lastPrinted>
  <dcterms:created xsi:type="dcterms:W3CDTF">2023-01-10T10:44:58Z</dcterms:created>
  <dcterms:modified xsi:type="dcterms:W3CDTF">2023-04-13T05:05:43Z</dcterms:modified>
</cp:coreProperties>
</file>