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481" r:id="rId4"/>
    <p:sldId id="482" r:id="rId5"/>
    <p:sldId id="483" r:id="rId6"/>
    <p:sldId id="485" r:id="rId7"/>
    <p:sldId id="268" r:id="rId8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71" autoAdjust="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26D6-4F81-4E87-A0D4-73138C4B3FDA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BE164-3940-4860-B377-B1695AC1EE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099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viršelio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skaidrė.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šablonas.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6003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327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u="sng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510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baigiamoji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dirty="0">
                <a:solidFill>
                  <a:srgbClr val="2B2A29"/>
                </a:solidFill>
                <a:latin typeface="Arial"/>
                <a:cs typeface="Arial"/>
              </a:rPr>
              <a:t>be</a:t>
            </a:r>
            <a:r>
              <a:rPr lang="lt-LT" sz="1200" b="1" spc="-10" dirty="0">
                <a:solidFill>
                  <a:srgbClr val="2B2A29"/>
                </a:solidFill>
                <a:latin typeface="Arial"/>
                <a:cs typeface="Arial"/>
              </a:rPr>
              <a:t> adreso.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dirty="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3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dirty="0">
                <a:solidFill>
                  <a:srgbClr val="2B2A29"/>
                </a:solidFill>
                <a:latin typeface="Arial"/>
                <a:cs typeface="Arial"/>
              </a:rPr>
              <a:t>šablonas.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8045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175A-AB6A-F831-768C-96064CA19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6AD7C-76F8-A29A-15A4-58C6A386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43F23-CA2C-E578-12B8-46DC9BF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51B76-8F2B-3806-4594-BAFE28F3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55B2-8053-019D-B99F-8104681E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185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7FB9-72CE-6F11-70C8-2504E362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432D0-D863-DCF9-A162-1EE1BA6F0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FFEE-FD20-3B5C-1D69-3E9D2A20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16757-9A97-D248-AC3A-3139043A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7FCC-4F06-E66E-48C2-B2DC86BC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38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C7BA0-DA14-20D1-1FBB-E5970C412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60963-3415-3890-3B74-875F8F4F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14096-1C69-B3B8-2EEF-9DE6CBE1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6C72A-1181-D722-863A-E39BACF8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F9316-B70F-EBDD-DE9E-A12D6D5B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262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C6DE-8DED-A1F6-4103-97AB39B2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E1830-C9DE-F8F7-0FA2-9F1B0A8FD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AC49-96B7-F686-904F-76B92C54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79D81-4DC7-562A-48D4-50BF03A2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5EC7A-86A1-4260-128E-933D46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51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487-2626-D6BF-7C4F-D683602E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23DE6-DA5A-FA7A-AFA7-C4A1E8A6C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D2E1E-A674-0BF0-348D-6B09E853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923F7-8304-4C56-580F-B8F9F345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CB93A-2AEC-D296-DA9B-086626F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0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8977-2E78-EA51-D658-3C812083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E108E-72C0-ABE5-08EA-E11FA4910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84DEF-C752-05ED-2491-7C918C24E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CE34D-302E-652F-DD6A-4CC1B75E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3CBF1-E0AA-2428-1598-82C530AC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D70BA-A610-1605-2A4B-301F9702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431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9B0-D8A6-0027-7761-DDB4FD13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C51B2-DE08-E21E-1732-B426ADABC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1A6ED-3880-7CAD-C3C6-C2E26ADE5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DDE41-1744-99AC-8379-4611550A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43481-BCBF-D3A8-AD9B-FFC34009B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8FE3F-184A-42AF-AFAA-6DB67416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86DE7-1A73-B781-BCC1-179480AB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EA030-012C-5431-D47B-580C4336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787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8C66-20F8-53D7-BD66-324BD99E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A3A7A-66DC-66E4-E91E-51943A3E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C6EB1-3E34-8C81-BC4D-004DE7A3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50291-7E30-5959-7261-DE4BE64F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463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3ED2A-D3EF-CB69-494B-FE679945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41CE2-0509-C2BB-73BE-E69086ED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DCECA-C1D5-0864-374C-B5432A03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18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9623-6D2E-025A-0E85-69BEB128E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8508E-E375-E453-A76B-7B0FA849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1EB5D-1306-518A-A179-F2F28F1D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5367E-AE0A-4214-9BF7-575FBEE8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EADD8-51F6-8B25-933D-D0CDB7BB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C9CDC-49B3-9EB1-40DD-416D851E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411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2EF-BD74-2AC4-82CF-2FE22151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1FB29-2763-B0E9-DDB5-39D9BA08B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A5987-ED7F-FCC1-6B96-CCA207020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DA217-7CCA-DE6A-77BC-475F94E7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CDA7F-8BFA-7E48-17DB-97F213C2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F1F5C-8A01-0B4F-A110-DC629111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805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623DBB-805C-655F-54D0-17F24602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514E5-3C2B-4D32-8ADC-DC405EC80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F051B-99CE-CDE5-794B-08A37816B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7AFD-923E-4CFF-8381-D0852A6EA026}" type="datetimeFigureOut">
              <a:rPr lang="lt-LT" smtClean="0"/>
              <a:t>2023-05-10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D4A03-8F56-FDE9-2351-F9C0E0F00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04-8827-73A0-3BCF-6E03B2B92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915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B499496-5E53-6447-592C-C4B792FF7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B86BEA5B-A564-C086-062A-9EAF050F86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1143298"/>
            <a:ext cx="4536956" cy="456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4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3">
            <a:extLst>
              <a:ext uri="{FF2B5EF4-FFF2-40B4-BE49-F238E27FC236}">
                <a16:creationId xmlns:a16="http://schemas.microsoft.com/office/drawing/2014/main" id="{9AEB8E61-1BC1-BCEA-B9A2-E1D578BD7E25}"/>
              </a:ext>
            </a:extLst>
          </p:cNvPr>
          <p:cNvSpPr txBox="1"/>
          <p:nvPr/>
        </p:nvSpPr>
        <p:spPr>
          <a:xfrm>
            <a:off x="-1795" y="1873250"/>
            <a:ext cx="12193795" cy="12580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000" dirty="0">
                <a:solidFill>
                  <a:srgbClr val="2B2A29"/>
                </a:solidFill>
                <a:latin typeface="Arial"/>
                <a:cs typeface="Arial"/>
              </a:rPr>
              <a:t>NACIONALINIŲ SISTEMŲ DIEGIMO PLANAI</a:t>
            </a:r>
          </a:p>
          <a:p>
            <a:pPr marL="12700" algn="ctr">
              <a:spcBef>
                <a:spcPts val="110"/>
              </a:spcBef>
            </a:pPr>
            <a:r>
              <a:rPr lang="lt-LT" sz="4000" dirty="0">
                <a:solidFill>
                  <a:srgbClr val="2B2A29"/>
                </a:solidFill>
                <a:latin typeface="Arial"/>
                <a:cs typeface="Arial"/>
              </a:rPr>
              <a:t>2023-2024 M. </a:t>
            </a:r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B3C8FCE2-8AEE-F29D-1B8B-A1A10ABB33E4}"/>
              </a:ext>
            </a:extLst>
          </p:cNvPr>
          <p:cNvSpPr txBox="1"/>
          <p:nvPr/>
        </p:nvSpPr>
        <p:spPr>
          <a:xfrm>
            <a:off x="-2534" y="3826553"/>
            <a:ext cx="12193795" cy="5065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endParaRPr lang="lt-LT" sz="3200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1B22C98D-B981-7093-ED6B-F6486F5E8926}"/>
              </a:ext>
            </a:extLst>
          </p:cNvPr>
          <p:cNvSpPr txBox="1"/>
          <p:nvPr/>
        </p:nvSpPr>
        <p:spPr>
          <a:xfrm>
            <a:off x="6350" y="5633901"/>
            <a:ext cx="12184912" cy="5065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3200" dirty="0">
                <a:solidFill>
                  <a:srgbClr val="2B2A29"/>
                </a:solidFill>
                <a:latin typeface="Arial"/>
                <a:cs typeface="Arial"/>
              </a:rPr>
              <a:t>2023-05-10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990A21-3FA7-B3DE-9330-42017C528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2"/>
            <a:ext cx="12191262" cy="13315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C789228-D23F-8223-4C75-F543DE843B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24" y="106144"/>
            <a:ext cx="1757880" cy="17671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0D3D45-279A-49B6-8DF0-73784A18A505}"/>
              </a:ext>
            </a:extLst>
          </p:cNvPr>
          <p:cNvSpPr txBox="1"/>
          <p:nvPr/>
        </p:nvSpPr>
        <p:spPr>
          <a:xfrm>
            <a:off x="3097598" y="4443593"/>
            <a:ext cx="61649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3200" dirty="0">
                <a:solidFill>
                  <a:srgbClr val="2B2A29"/>
                </a:solidFill>
                <a:latin typeface="Arial"/>
                <a:cs typeface="Arial"/>
              </a:rPr>
              <a:t>Neringa Motiejūnaitė</a:t>
            </a:r>
          </a:p>
        </p:txBody>
      </p:sp>
    </p:spTree>
    <p:extLst>
      <p:ext uri="{BB962C8B-B14F-4D97-AF65-F5344CB8AC3E}">
        <p14:creationId xmlns:p14="http://schemas.microsoft.com/office/powerpoint/2010/main" val="378787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CC planning">
            <a:extLst>
              <a:ext uri="{FF2B5EF4-FFF2-40B4-BE49-F238E27FC236}">
                <a16:creationId xmlns:a16="http://schemas.microsoft.com/office/drawing/2014/main" id="{B8B476A5-B04A-99CD-490E-0F6907728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260" y="90487"/>
            <a:ext cx="9439275" cy="667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AA523A-CD76-6617-8ACD-BE8525C9C7D1}"/>
              </a:ext>
            </a:extLst>
          </p:cNvPr>
          <p:cNvSpPr txBox="1"/>
          <p:nvPr/>
        </p:nvSpPr>
        <p:spPr>
          <a:xfrm>
            <a:off x="208465" y="334979"/>
            <a:ext cx="5511702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b="1" dirty="0"/>
              <a:t>SMK Darbo programa:</a:t>
            </a:r>
          </a:p>
          <a:p>
            <a:r>
              <a:rPr lang="lt-LT" dirty="0"/>
              <a:t>17 projektų.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r>
              <a:rPr lang="es-ES" b="1" dirty="0"/>
              <a:t>KOMISIJOS ĮGYVENDINIMO SPRENDIMAS (ES) 2023/23</a:t>
            </a:r>
            <a:r>
              <a:rPr lang="lt-LT" b="1" dirty="0"/>
              <a:t>6</a:t>
            </a:r>
          </a:p>
          <a:p>
            <a:r>
              <a:rPr lang="es-ES" b="1" dirty="0"/>
              <a:t>KOMISIJOS ĮGYVENDINIMO SPRENDIMAS (ES) 2023/23</a:t>
            </a:r>
            <a:r>
              <a:rPr lang="lt-LT" b="1" dirty="0"/>
              <a:t>7</a:t>
            </a:r>
            <a:endParaRPr lang="en-IE" b="1" dirty="0"/>
          </a:p>
        </p:txBody>
      </p:sp>
      <p:cxnSp>
        <p:nvCxnSpPr>
          <p:cNvPr id="12" name="Tiesioji jungtis 11">
            <a:extLst>
              <a:ext uri="{FF2B5EF4-FFF2-40B4-BE49-F238E27FC236}">
                <a16:creationId xmlns:a16="http://schemas.microsoft.com/office/drawing/2014/main" id="{FA8B383A-3456-3931-193D-A7AC552FADBA}"/>
              </a:ext>
            </a:extLst>
          </p:cNvPr>
          <p:cNvCxnSpPr>
            <a:cxnSpLocks/>
          </p:cNvCxnSpPr>
          <p:nvPr/>
        </p:nvCxnSpPr>
        <p:spPr>
          <a:xfrm>
            <a:off x="9273953" y="90487"/>
            <a:ext cx="0" cy="665778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Ovalas 2">
            <a:extLst>
              <a:ext uri="{FF2B5EF4-FFF2-40B4-BE49-F238E27FC236}">
                <a16:creationId xmlns:a16="http://schemas.microsoft.com/office/drawing/2014/main" id="{DDD4EBD9-1F35-D2A0-848E-D695778043E8}"/>
              </a:ext>
            </a:extLst>
          </p:cNvPr>
          <p:cNvSpPr/>
          <p:nvPr/>
        </p:nvSpPr>
        <p:spPr>
          <a:xfrm>
            <a:off x="8633874" y="3721608"/>
            <a:ext cx="640079" cy="4846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as 4">
            <a:extLst>
              <a:ext uri="{FF2B5EF4-FFF2-40B4-BE49-F238E27FC236}">
                <a16:creationId xmlns:a16="http://schemas.microsoft.com/office/drawing/2014/main" id="{B18E3E70-165D-39D5-FE82-A9B6E9D8D9BF}"/>
              </a:ext>
            </a:extLst>
          </p:cNvPr>
          <p:cNvSpPr/>
          <p:nvPr/>
        </p:nvSpPr>
        <p:spPr>
          <a:xfrm>
            <a:off x="8662495" y="4966597"/>
            <a:ext cx="640079" cy="4846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Tiesioji jungtis 7">
            <a:extLst>
              <a:ext uri="{FF2B5EF4-FFF2-40B4-BE49-F238E27FC236}">
                <a16:creationId xmlns:a16="http://schemas.microsoft.com/office/drawing/2014/main" id="{526E8D48-9BB6-124F-6A6D-16919E4AD9C4}"/>
              </a:ext>
            </a:extLst>
          </p:cNvPr>
          <p:cNvCxnSpPr>
            <a:cxnSpLocks/>
          </p:cNvCxnSpPr>
          <p:nvPr/>
        </p:nvCxnSpPr>
        <p:spPr>
          <a:xfrm>
            <a:off x="9989575" y="3608439"/>
            <a:ext cx="0" cy="318147"/>
          </a:xfrm>
          <a:prstGeom prst="line">
            <a:avLst/>
          </a:prstGeom>
          <a:ln w="44450" cmpd="sng">
            <a:solidFill>
              <a:srgbClr val="00B050"/>
            </a:solidFill>
            <a:headEnd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Tiesioji jungtis 9">
            <a:extLst>
              <a:ext uri="{FF2B5EF4-FFF2-40B4-BE49-F238E27FC236}">
                <a16:creationId xmlns:a16="http://schemas.microsoft.com/office/drawing/2014/main" id="{0DD681B3-F8B5-CCC4-E8DD-8A893D705E08}"/>
              </a:ext>
            </a:extLst>
          </p:cNvPr>
          <p:cNvCxnSpPr>
            <a:cxnSpLocks/>
          </p:cNvCxnSpPr>
          <p:nvPr/>
        </p:nvCxnSpPr>
        <p:spPr>
          <a:xfrm>
            <a:off x="10240296" y="3926586"/>
            <a:ext cx="0" cy="279654"/>
          </a:xfrm>
          <a:prstGeom prst="line">
            <a:avLst/>
          </a:prstGeom>
          <a:ln w="44450" cmpd="sng">
            <a:solidFill>
              <a:srgbClr val="00B050"/>
            </a:solidFill>
            <a:headEnd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Tiesioji jungtis 14">
            <a:extLst>
              <a:ext uri="{FF2B5EF4-FFF2-40B4-BE49-F238E27FC236}">
                <a16:creationId xmlns:a16="http://schemas.microsoft.com/office/drawing/2014/main" id="{5172C080-F8EB-7851-BAA2-DECD33D8FA68}"/>
              </a:ext>
            </a:extLst>
          </p:cNvPr>
          <p:cNvCxnSpPr>
            <a:cxnSpLocks/>
          </p:cNvCxnSpPr>
          <p:nvPr/>
        </p:nvCxnSpPr>
        <p:spPr>
          <a:xfrm>
            <a:off x="9999321" y="5010646"/>
            <a:ext cx="0" cy="318147"/>
          </a:xfrm>
          <a:prstGeom prst="line">
            <a:avLst/>
          </a:prstGeom>
          <a:ln w="44450" cmpd="sng">
            <a:solidFill>
              <a:srgbClr val="00B050"/>
            </a:solidFill>
            <a:headEnd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dyklė: dešinėn 16">
            <a:extLst>
              <a:ext uri="{FF2B5EF4-FFF2-40B4-BE49-F238E27FC236}">
                <a16:creationId xmlns:a16="http://schemas.microsoft.com/office/drawing/2014/main" id="{D2A4F682-7C37-381C-F53E-79254A8CD108}"/>
              </a:ext>
            </a:extLst>
          </p:cNvPr>
          <p:cNvSpPr/>
          <p:nvPr/>
        </p:nvSpPr>
        <p:spPr>
          <a:xfrm>
            <a:off x="9316888" y="5098111"/>
            <a:ext cx="682433" cy="143219"/>
          </a:xfrm>
          <a:prstGeom prst="rightArrow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dyklė: dešinėn 17">
            <a:extLst>
              <a:ext uri="{FF2B5EF4-FFF2-40B4-BE49-F238E27FC236}">
                <a16:creationId xmlns:a16="http://schemas.microsoft.com/office/drawing/2014/main" id="{49E75BCC-4B81-BDC5-D1EE-37ED8D3BC502}"/>
              </a:ext>
            </a:extLst>
          </p:cNvPr>
          <p:cNvSpPr/>
          <p:nvPr/>
        </p:nvSpPr>
        <p:spPr>
          <a:xfrm>
            <a:off x="9302578" y="3695902"/>
            <a:ext cx="682432" cy="143219"/>
          </a:xfrm>
          <a:prstGeom prst="rightArrow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dyklė: dešinėn 18">
            <a:extLst>
              <a:ext uri="{FF2B5EF4-FFF2-40B4-BE49-F238E27FC236}">
                <a16:creationId xmlns:a16="http://schemas.microsoft.com/office/drawing/2014/main" id="{CCC61C24-1856-5414-BD40-61DD236734D7}"/>
              </a:ext>
            </a:extLst>
          </p:cNvPr>
          <p:cNvSpPr/>
          <p:nvPr/>
        </p:nvSpPr>
        <p:spPr>
          <a:xfrm>
            <a:off x="9302579" y="3994803"/>
            <a:ext cx="937716" cy="143219"/>
          </a:xfrm>
          <a:prstGeom prst="rightArrow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302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FBFBC7-3BE1-EE05-BF66-92B1E529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NACIONALINĖS SISTEMOS</a:t>
            </a:r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:a16="http://schemas.microsoft.com/office/drawing/2014/main" id="{73E29EA8-C12D-5A37-A10E-2BF3C2E9E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981400"/>
              </p:ext>
            </p:extLst>
          </p:nvPr>
        </p:nvGraphicFramePr>
        <p:xfrm>
          <a:off x="770127" y="1142999"/>
          <a:ext cx="9851646" cy="5438775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515748">
                  <a:extLst>
                    <a:ext uri="{9D8B030D-6E8A-4147-A177-3AD203B41FA5}">
                      <a16:colId xmlns:a16="http://schemas.microsoft.com/office/drawing/2014/main" val="7720434"/>
                    </a:ext>
                  </a:extLst>
                </a:gridCol>
                <a:gridCol w="3228975">
                  <a:extLst>
                    <a:ext uri="{9D8B030D-6E8A-4147-A177-3AD203B41FA5}">
                      <a16:colId xmlns:a16="http://schemas.microsoft.com/office/drawing/2014/main" val="2725480604"/>
                    </a:ext>
                  </a:extLst>
                </a:gridCol>
                <a:gridCol w="3817367">
                  <a:extLst>
                    <a:ext uri="{9D8B030D-6E8A-4147-A177-3AD203B41FA5}">
                      <a16:colId xmlns:a16="http://schemas.microsoft.com/office/drawing/2014/main" val="3920101185"/>
                    </a:ext>
                  </a:extLst>
                </a:gridCol>
                <a:gridCol w="2289556">
                  <a:extLst>
                    <a:ext uri="{9D8B030D-6E8A-4147-A177-3AD203B41FA5}">
                      <a16:colId xmlns:a16="http://schemas.microsoft.com/office/drawing/2014/main" val="4038090593"/>
                    </a:ext>
                  </a:extLst>
                </a:gridCol>
              </a:tblGrid>
              <a:tr h="21111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Eil. Nr. 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IMIS posistemė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25618"/>
                  </a:ext>
                </a:extLst>
              </a:tr>
              <a:tr h="20573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Pavadinimas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Funkcijos įvardinimas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Numatoma pokyčio data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3899041927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1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 err="1">
                          <a:effectLst/>
                        </a:rPr>
                        <a:t>iMDAS</a:t>
                      </a:r>
                      <a:r>
                        <a:rPr lang="lt-LT" sz="1100" dirty="0">
                          <a:effectLst/>
                        </a:rPr>
                        <a:t> 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Eksporto deklaracijos duomenų apdorojimas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gruodžio 1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4116988298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Importo deklaracijos duomenų apdorojimas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gruodžio 31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3633895236"/>
                  </a:ext>
                </a:extLst>
              </a:tr>
              <a:tr h="422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Laikinojo saugojimo deklaracijos duomenų apdorojimas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spalio  30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955001800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2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GVS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Visos garantijos tvarkomos vienoje sistemoje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kovo 19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2967193766"/>
                  </a:ext>
                </a:extLst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3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ICS2 (R2)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Įvežimo bendrosios deklaracijos oro transportu įvežamoms prekėms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kovo 1 d. (verslui gali būti taikomas atidėjimas iki 2023-10-01)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4291638283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4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PPMKS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Pranešimas apie prekių pateikimą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kovo 1 d. 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3656107385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Pranešimas apie prekių pateikimą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spalio 30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2428341101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Prekių laikinojo saugojimo muitinės apskaita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spalio 30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1486844061"/>
                  </a:ext>
                </a:extLst>
              </a:tr>
              <a:tr h="76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5.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TARES projektas (IMAPS, TKS(KVOTOS), TSS-LT-SURV)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Mokesčių apskaičiavimas, tarifinių kvotų administravimas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gruodžio 1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2677650805"/>
                  </a:ext>
                </a:extLst>
              </a:tr>
              <a:tr h="652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6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MLS plėtra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MLS kliento portalo tobulinimas, naujų el. prašymų ir leidimų apdorojimas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2023-12-31 - 2024 m. I </a:t>
                      </a:r>
                      <a:r>
                        <a:rPr lang="lt-LT" sz="1100" dirty="0" err="1">
                          <a:effectLst/>
                        </a:rPr>
                        <a:t>ketv</a:t>
                      </a:r>
                      <a:r>
                        <a:rPr lang="lt-LT" sz="1100" dirty="0">
                          <a:effectLst/>
                        </a:rPr>
                        <a:t>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2594567695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7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e-ATA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ES vykdomas pilotinis projektas 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2023 m.  II ketvirtis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3583188076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8.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 err="1">
                          <a:effectLst/>
                        </a:rPr>
                        <a:t>PoUS</a:t>
                      </a:r>
                      <a:r>
                        <a:rPr lang="lt-LT" sz="1100" dirty="0">
                          <a:effectLst/>
                        </a:rPr>
                        <a:t> (Prekių muitinio statuso sistema)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Prekių muitinio statuso patvirtinimas. 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2024 m. kovo 1 d.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1309842040"/>
                  </a:ext>
                </a:extLst>
              </a:tr>
              <a:tr h="211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Prekių muitinio statuso patikrinimas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2024 m. kovo 1 d.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3829084025"/>
                  </a:ext>
                </a:extLst>
              </a:tr>
              <a:tr h="422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9.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NTKS 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Tranzito deklaracijos duomenų apdorojimas (NCTS 5 etapas)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2024 m. rugsėjo 1 d.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3346038762"/>
                  </a:ext>
                </a:extLst>
              </a:tr>
              <a:tr h="431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10.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ICS2 (R3)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>
                          <a:effectLst/>
                        </a:rPr>
                        <a:t>Įvežimo bendrosios deklaracijos kelių ir geležinkelių transportu įvežamoms prekėms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1100" dirty="0">
                          <a:effectLst/>
                        </a:rPr>
                        <a:t>2024 m. kovo 1 d.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39" marR="67039" marT="0" marB="0"/>
                </a:tc>
                <a:extLst>
                  <a:ext uri="{0D108BD9-81ED-4DB2-BD59-A6C34878D82A}">
                    <a16:rowId xmlns:a16="http://schemas.microsoft.com/office/drawing/2014/main" val="2979891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66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DC26CF9-D037-31FA-8171-ACDD5B9A1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C6E72F1F-BA8B-1108-E63C-7A5B7E22D4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" y="365126"/>
            <a:ext cx="11068049" cy="6178232"/>
          </a:xfrm>
        </p:spPr>
      </p:pic>
    </p:spTree>
    <p:extLst>
      <p:ext uri="{BB962C8B-B14F-4D97-AF65-F5344CB8AC3E}">
        <p14:creationId xmlns:p14="http://schemas.microsoft.com/office/powerpoint/2010/main" val="109637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7A17BE9-4F76-C5DA-E126-90E700E8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68E1716-461F-7E4E-F21F-E51D0C373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96C484FF-EE62-85F0-B67A-CF59A20AB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44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0D3BA8-8340-1E4B-E1BE-5C5189942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1722A01-1DFD-A7C1-D6B2-85531B10A5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1143298"/>
            <a:ext cx="4536956" cy="456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33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324</Words>
  <Application>Microsoft Office PowerPoint</Application>
  <PresentationFormat>Plačiaekranė</PresentationFormat>
  <Paragraphs>94</Paragraphs>
  <Slides>7</Slides>
  <Notes>4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„PowerPoint“ pateiktis</vt:lpstr>
      <vt:lpstr>„PowerPoint“ pateiktis</vt:lpstr>
      <vt:lpstr>„PowerPoint“ pateiktis</vt:lpstr>
      <vt:lpstr>NACIONALINĖS SISTEMOS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Evelina Pagounis</dc:creator>
  <cp:lastModifiedBy>Henrika Rukšėnienė</cp:lastModifiedBy>
  <cp:revision>9</cp:revision>
  <dcterms:created xsi:type="dcterms:W3CDTF">2023-01-10T10:44:58Z</dcterms:created>
  <dcterms:modified xsi:type="dcterms:W3CDTF">2023-05-10T13:01:18Z</dcterms:modified>
</cp:coreProperties>
</file>