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502" r:id="rId4"/>
    <p:sldId id="477" r:id="rId5"/>
    <p:sldId id="482" r:id="rId6"/>
    <p:sldId id="346" r:id="rId7"/>
    <p:sldId id="481" r:id="rId8"/>
    <p:sldId id="261" r:id="rId9"/>
    <p:sldId id="485" r:id="rId10"/>
    <p:sldId id="497" r:id="rId11"/>
    <p:sldId id="488" r:id="rId12"/>
    <p:sldId id="498" r:id="rId13"/>
    <p:sldId id="499" r:id="rId14"/>
    <p:sldId id="489" r:id="rId15"/>
    <p:sldId id="500" r:id="rId16"/>
    <p:sldId id="267" r:id="rId17"/>
  </p:sldIdLst>
  <p:sldSz cx="12192000" cy="6858000"/>
  <p:notesSz cx="6761163" cy="99425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FB5F"/>
    <a:srgbClr val="3A1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789" autoAdjust="0"/>
  </p:normalViewPr>
  <p:slideViewPr>
    <p:cSldViewPr snapToGrid="0">
      <p:cViewPr varScale="1">
        <p:scale>
          <a:sx n="64" d="100"/>
          <a:sy n="64" d="100"/>
        </p:scale>
        <p:origin x="117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as Dureiko" userId="d3218e31-8486-4793-aa39-b040b5b08086" providerId="ADAL" clId="{346208C1-EE68-45D5-B6B3-7BADE22E19E5}"/>
    <pc:docChg chg="custSel modSld">
      <pc:chgData name="Konstantinas Dureiko" userId="d3218e31-8486-4793-aa39-b040b5b08086" providerId="ADAL" clId="{346208C1-EE68-45D5-B6B3-7BADE22E19E5}" dt="2023-04-11T08:43:43.921" v="9" actId="1076"/>
      <pc:docMkLst>
        <pc:docMk/>
      </pc:docMkLst>
      <pc:sldChg chg="addSp modSp mod">
        <pc:chgData name="Konstantinas Dureiko" userId="d3218e31-8486-4793-aa39-b040b5b08086" providerId="ADAL" clId="{346208C1-EE68-45D5-B6B3-7BADE22E19E5}" dt="2023-04-11T08:43:43.921" v="9" actId="1076"/>
        <pc:sldMkLst>
          <pc:docMk/>
          <pc:sldMk cId="4065191359" sldId="488"/>
        </pc:sldMkLst>
        <pc:spChg chg="mod">
          <ac:chgData name="Konstantinas Dureiko" userId="d3218e31-8486-4793-aa39-b040b5b08086" providerId="ADAL" clId="{346208C1-EE68-45D5-B6B3-7BADE22E19E5}" dt="2023-04-11T08:43:31.333" v="5" actId="1076"/>
          <ac:spMkLst>
            <pc:docMk/>
            <pc:sldMk cId="4065191359" sldId="488"/>
            <ac:spMk id="3" creationId="{289BA508-114F-F324-3034-37A6ACF7A957}"/>
          </ac:spMkLst>
        </pc:spChg>
        <pc:picChg chg="mod">
          <ac:chgData name="Konstantinas Dureiko" userId="d3218e31-8486-4793-aa39-b040b5b08086" providerId="ADAL" clId="{346208C1-EE68-45D5-B6B3-7BADE22E19E5}" dt="2023-04-11T08:43:43.921" v="9" actId="1076"/>
          <ac:picMkLst>
            <pc:docMk/>
            <pc:sldMk cId="4065191359" sldId="488"/>
            <ac:picMk id="4" creationId="{342357B4-FA9B-6095-4482-BDE6D2E0C6A2}"/>
          </ac:picMkLst>
        </pc:picChg>
        <pc:picChg chg="add mod">
          <ac:chgData name="Konstantinas Dureiko" userId="d3218e31-8486-4793-aa39-b040b5b08086" providerId="ADAL" clId="{346208C1-EE68-45D5-B6B3-7BADE22E19E5}" dt="2023-04-11T08:43:39.125" v="8" actId="1076"/>
          <ac:picMkLst>
            <pc:docMk/>
            <pc:sldMk cId="4065191359" sldId="488"/>
            <ac:picMk id="5" creationId="{774339AF-51F3-D9B0-B918-22A660F569F8}"/>
          </ac:picMkLst>
        </pc:picChg>
      </pc:sldChg>
      <pc:sldChg chg="addSp delSp modSp mod">
        <pc:chgData name="Konstantinas Dureiko" userId="d3218e31-8486-4793-aa39-b040b5b08086" providerId="ADAL" clId="{346208C1-EE68-45D5-B6B3-7BADE22E19E5}" dt="2023-04-11T08:40:42.951" v="4" actId="1076"/>
        <pc:sldMkLst>
          <pc:docMk/>
          <pc:sldMk cId="2687542571" sldId="497"/>
        </pc:sldMkLst>
        <pc:picChg chg="add mod">
          <ac:chgData name="Konstantinas Dureiko" userId="d3218e31-8486-4793-aa39-b040b5b08086" providerId="ADAL" clId="{346208C1-EE68-45D5-B6B3-7BADE22E19E5}" dt="2023-04-11T08:40:42.951" v="4" actId="1076"/>
          <ac:picMkLst>
            <pc:docMk/>
            <pc:sldMk cId="2687542571" sldId="497"/>
            <ac:picMk id="3" creationId="{7B3A080A-0B89-2A88-8D64-E5428BD578E5}"/>
          </ac:picMkLst>
        </pc:picChg>
        <pc:picChg chg="del">
          <ac:chgData name="Konstantinas Dureiko" userId="d3218e31-8486-4793-aa39-b040b5b08086" providerId="ADAL" clId="{346208C1-EE68-45D5-B6B3-7BADE22E19E5}" dt="2023-04-11T08:40:38.244" v="0" actId="478"/>
          <ac:picMkLst>
            <pc:docMk/>
            <pc:sldMk cId="2687542571" sldId="497"/>
            <ac:picMk id="4" creationId="{8A29F14E-8D73-C3E1-8A79-0F1D3AE0A194}"/>
          </ac:picMkLst>
        </pc:picChg>
      </pc:sldChg>
    </pc:docChg>
  </pc:docChgLst>
  <pc:docChgLst>
    <pc:chgData name="Konstantinas Dureiko" userId="d3218e31-8486-4793-aa39-b040b5b08086" providerId="ADAL" clId="{959F238E-C1CD-4AEE-8178-CEECFC87A712}"/>
    <pc:docChg chg="modSld">
      <pc:chgData name="Konstantinas Dureiko" userId="d3218e31-8486-4793-aa39-b040b5b08086" providerId="ADAL" clId="{959F238E-C1CD-4AEE-8178-CEECFC87A712}" dt="2023-04-11T11:13:32.572" v="14" actId="6549"/>
      <pc:docMkLst>
        <pc:docMk/>
      </pc:docMkLst>
      <pc:sldChg chg="modNotesTx">
        <pc:chgData name="Konstantinas Dureiko" userId="d3218e31-8486-4793-aa39-b040b5b08086" providerId="ADAL" clId="{959F238E-C1CD-4AEE-8178-CEECFC87A712}" dt="2023-04-11T11:12:13.806" v="0" actId="20577"/>
        <pc:sldMkLst>
          <pc:docMk/>
          <pc:sldMk cId="3787871875" sldId="257"/>
        </pc:sldMkLst>
      </pc:sldChg>
      <pc:sldChg chg="modNotesTx">
        <pc:chgData name="Konstantinas Dureiko" userId="d3218e31-8486-4793-aa39-b040b5b08086" providerId="ADAL" clId="{959F238E-C1CD-4AEE-8178-CEECFC87A712}" dt="2023-04-11T11:13:00.063" v="6" actId="6549"/>
        <pc:sldMkLst>
          <pc:docMk/>
          <pc:sldMk cId="2620368212" sldId="261"/>
        </pc:sldMkLst>
      </pc:sldChg>
      <pc:sldChg chg="modNotesTx">
        <pc:chgData name="Konstantinas Dureiko" userId="d3218e31-8486-4793-aa39-b040b5b08086" providerId="ADAL" clId="{959F238E-C1CD-4AEE-8178-CEECFC87A712}" dt="2023-04-11T11:13:32.572" v="14" actId="6549"/>
        <pc:sldMkLst>
          <pc:docMk/>
          <pc:sldMk cId="3196782039" sldId="267"/>
        </pc:sldMkLst>
      </pc:sldChg>
      <pc:sldChg chg="modNotesTx">
        <pc:chgData name="Konstantinas Dureiko" userId="d3218e31-8486-4793-aa39-b040b5b08086" providerId="ADAL" clId="{959F238E-C1CD-4AEE-8178-CEECFC87A712}" dt="2023-04-11T11:12:49.151" v="4" actId="6549"/>
        <pc:sldMkLst>
          <pc:docMk/>
          <pc:sldMk cId="3008657853" sldId="346"/>
        </pc:sldMkLst>
      </pc:sldChg>
      <pc:sldChg chg="modNotesTx">
        <pc:chgData name="Konstantinas Dureiko" userId="d3218e31-8486-4793-aa39-b040b5b08086" providerId="ADAL" clId="{959F238E-C1CD-4AEE-8178-CEECFC87A712}" dt="2023-04-11T11:12:41.486" v="2" actId="6549"/>
        <pc:sldMkLst>
          <pc:docMk/>
          <pc:sldMk cId="1092946482" sldId="477"/>
        </pc:sldMkLst>
      </pc:sldChg>
      <pc:sldChg chg="modNotesTx">
        <pc:chgData name="Konstantinas Dureiko" userId="d3218e31-8486-4793-aa39-b040b5b08086" providerId="ADAL" clId="{959F238E-C1CD-4AEE-8178-CEECFC87A712}" dt="2023-04-11T11:12:56.487" v="5" actId="6549"/>
        <pc:sldMkLst>
          <pc:docMk/>
          <pc:sldMk cId="2643024912" sldId="481"/>
        </pc:sldMkLst>
      </pc:sldChg>
      <pc:sldChg chg="modNotesTx">
        <pc:chgData name="Konstantinas Dureiko" userId="d3218e31-8486-4793-aa39-b040b5b08086" providerId="ADAL" clId="{959F238E-C1CD-4AEE-8178-CEECFC87A712}" dt="2023-04-11T11:12:45.522" v="3" actId="6549"/>
        <pc:sldMkLst>
          <pc:docMk/>
          <pc:sldMk cId="1547163321" sldId="482"/>
        </pc:sldMkLst>
      </pc:sldChg>
      <pc:sldChg chg="modNotesTx">
        <pc:chgData name="Konstantinas Dureiko" userId="d3218e31-8486-4793-aa39-b040b5b08086" providerId="ADAL" clId="{959F238E-C1CD-4AEE-8178-CEECFC87A712}" dt="2023-04-11T11:13:03.654" v="7" actId="6549"/>
        <pc:sldMkLst>
          <pc:docMk/>
          <pc:sldMk cId="2313381423" sldId="485"/>
        </pc:sldMkLst>
      </pc:sldChg>
      <pc:sldChg chg="modNotesTx">
        <pc:chgData name="Konstantinas Dureiko" userId="d3218e31-8486-4793-aa39-b040b5b08086" providerId="ADAL" clId="{959F238E-C1CD-4AEE-8178-CEECFC87A712}" dt="2023-04-11T11:13:12.632" v="9" actId="6549"/>
        <pc:sldMkLst>
          <pc:docMk/>
          <pc:sldMk cId="4065191359" sldId="488"/>
        </pc:sldMkLst>
      </pc:sldChg>
      <pc:sldChg chg="modNotesTx">
        <pc:chgData name="Konstantinas Dureiko" userId="d3218e31-8486-4793-aa39-b040b5b08086" providerId="ADAL" clId="{959F238E-C1CD-4AEE-8178-CEECFC87A712}" dt="2023-04-11T11:13:24.773" v="12" actId="6549"/>
        <pc:sldMkLst>
          <pc:docMk/>
          <pc:sldMk cId="3984032234" sldId="489"/>
        </pc:sldMkLst>
      </pc:sldChg>
      <pc:sldChg chg="modNotesTx">
        <pc:chgData name="Konstantinas Dureiko" userId="d3218e31-8486-4793-aa39-b040b5b08086" providerId="ADAL" clId="{959F238E-C1CD-4AEE-8178-CEECFC87A712}" dt="2023-04-11T11:13:07.957" v="8" actId="6549"/>
        <pc:sldMkLst>
          <pc:docMk/>
          <pc:sldMk cId="2687542571" sldId="497"/>
        </pc:sldMkLst>
      </pc:sldChg>
      <pc:sldChg chg="modNotesTx">
        <pc:chgData name="Konstantinas Dureiko" userId="d3218e31-8486-4793-aa39-b040b5b08086" providerId="ADAL" clId="{959F238E-C1CD-4AEE-8178-CEECFC87A712}" dt="2023-04-11T11:13:16.436" v="10" actId="6549"/>
        <pc:sldMkLst>
          <pc:docMk/>
          <pc:sldMk cId="1091189797" sldId="498"/>
        </pc:sldMkLst>
      </pc:sldChg>
      <pc:sldChg chg="modNotesTx">
        <pc:chgData name="Konstantinas Dureiko" userId="d3218e31-8486-4793-aa39-b040b5b08086" providerId="ADAL" clId="{959F238E-C1CD-4AEE-8178-CEECFC87A712}" dt="2023-04-11T11:13:20.557" v="11" actId="6549"/>
        <pc:sldMkLst>
          <pc:docMk/>
          <pc:sldMk cId="2610332671" sldId="499"/>
        </pc:sldMkLst>
      </pc:sldChg>
      <pc:sldChg chg="modNotesTx">
        <pc:chgData name="Konstantinas Dureiko" userId="d3218e31-8486-4793-aa39-b040b5b08086" providerId="ADAL" clId="{959F238E-C1CD-4AEE-8178-CEECFC87A712}" dt="2023-04-11T11:13:28.316" v="13" actId="6549"/>
        <pc:sldMkLst>
          <pc:docMk/>
          <pc:sldMk cId="2653341998" sldId="500"/>
        </pc:sldMkLst>
      </pc:sldChg>
      <pc:sldChg chg="modNotesTx">
        <pc:chgData name="Konstantinas Dureiko" userId="d3218e31-8486-4793-aa39-b040b5b08086" providerId="ADAL" clId="{959F238E-C1CD-4AEE-8178-CEECFC87A712}" dt="2023-04-11T11:12:36.811" v="1" actId="6549"/>
        <pc:sldMkLst>
          <pc:docMk/>
          <pc:sldMk cId="526879679" sldId="502"/>
        </pc:sldMkLst>
      </pc:sldChg>
    </pc:docChg>
  </pc:docChgLst>
  <pc:docChgLst>
    <pc:chgData name="Konstantinas Dureiko" userId="d3218e31-8486-4793-aa39-b040b5b08086" providerId="ADAL" clId="{B7252980-D175-4647-BCD8-9B3D95604D78}"/>
    <pc:docChg chg="modSld">
      <pc:chgData name="Konstantinas Dureiko" userId="d3218e31-8486-4793-aa39-b040b5b08086" providerId="ADAL" clId="{B7252980-D175-4647-BCD8-9B3D95604D78}" dt="2023-04-13T10:33:27.493" v="9" actId="20577"/>
      <pc:docMkLst>
        <pc:docMk/>
      </pc:docMkLst>
      <pc:sldChg chg="modSp mod">
        <pc:chgData name="Konstantinas Dureiko" userId="d3218e31-8486-4793-aa39-b040b5b08086" providerId="ADAL" clId="{B7252980-D175-4647-BCD8-9B3D95604D78}" dt="2023-04-13T10:33:27.493" v="9" actId="20577"/>
        <pc:sldMkLst>
          <pc:docMk/>
          <pc:sldMk cId="2653341998" sldId="500"/>
        </pc:sldMkLst>
        <pc:graphicFrameChg chg="modGraphic">
          <ac:chgData name="Konstantinas Dureiko" userId="d3218e31-8486-4793-aa39-b040b5b08086" providerId="ADAL" clId="{B7252980-D175-4647-BCD8-9B3D95604D78}" dt="2023-04-13T10:33:27.493" v="9" actId="20577"/>
          <ac:graphicFrameMkLst>
            <pc:docMk/>
            <pc:sldMk cId="2653341998" sldId="500"/>
            <ac:graphicFrameMk id="5" creationId="{6816A662-D941-8938-B038-82518EBFD70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26D6-4F81-4E87-A0D4-73138C4B3FDA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164-3940-4860-B377-B1695AC1EE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099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6003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587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3941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7285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6688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ts val="940"/>
              </a:lnSpc>
            </a:pP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2527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76971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5897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327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541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3666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88029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7495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u="sng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5104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ts val="940"/>
              </a:lnSpc>
            </a:pP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4938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046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7AD2D54-0417-EE67-18EA-E7CC95FEF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F58D3E23-8362-D0E8-DF02-889D604EB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IE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B0B7B2C-8A26-5E1F-0DBE-95E8D815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B1F211C-468B-9581-399D-34C8341F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CB7AF3A-BC80-6374-E2A5-E5A6C671F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6339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A242705-2C2B-A475-7465-7F831A03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D4BADBC3-0636-9F2F-EB20-45AEEB4DD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1A44FE83-891A-B1D2-659F-E948A4A6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01145D5-9162-DC03-D0A1-E41C8B2A6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5E6F526F-D71E-8365-2B05-6C3BC2F5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997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8735773D-26BD-0771-68CA-2843F3A30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D2BB54D2-9285-0BDD-B88A-3B40AA97D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AA919C9-EC3C-2403-E894-A7A87307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E9249EFD-7D71-FBC0-0F9B-EFA5A9A5A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94B30E8-6A5C-DDA2-6868-3388ED9A6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147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BEC1C6C-C720-2A84-660D-DDC26326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300D818-FE46-0BE4-5682-F669B5AE3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E50A7E29-9574-0A06-EDEC-466C7CC8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0970A11-E0D9-5431-250B-DF1FB9B0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1DE9A8AE-DCBC-6F1C-0204-F7FA753D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1671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776C871-103B-17ED-3B6F-64431BC9D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BB76910-20D7-C835-736E-3B341110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1E3C1C4-FDAB-0708-E619-A416F6F4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9A9C8FE-72BF-07B2-04F4-0338EB7A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01A91469-18C7-8500-CCA2-6D9DE4BD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7448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A1F0296-6F64-49D4-DA89-D20F9429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703F74B-F01D-30A9-D286-DBA97FE23F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8D2DC648-87BF-3691-1FD4-FD24CD934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9D698B2B-588C-5D7E-6F83-C5007E5D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8D4AC7FB-10F6-17AC-7FE0-161145E1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2E159373-3860-EAE8-0FFC-307229039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2695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B4B15F7-42A2-5EFB-DFC9-90838A3BD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827B48B-77DD-2486-E5A6-676EC8AFA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30D1ADEC-5545-DBD5-C3C7-8913FCF8F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11E1B98E-506F-5AC9-B749-2B99F2EE2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DA35B227-A2D8-0220-9C85-60AD92D27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5F219E37-3C65-A420-0060-F742FCD1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05CB5797-DEA3-BE12-62C4-E588123EA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A4EBBE45-6550-F867-4B92-BCDB40E9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9166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9011380-CCF3-7A59-F75F-70918AC6B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933D7E97-531A-5D02-0301-77EBDB2F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3922611A-A08C-5BA0-4E8A-E10F8A01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66EF9003-4BDA-7FCC-7281-FA48DD82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934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5F245F8C-055A-781E-7671-E62842CFA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66310BD7-2B49-C146-F403-CAF90B06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4B06F95-7B81-A750-4B42-6C61BC52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1752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544314E-DE7A-10B0-EC85-EE946402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488391F-95B0-C506-7B29-FFF0A5910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C8F5F10B-C750-B595-C3E8-A90EF7DAB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09750B8-2AFB-49EF-B5E2-66192223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FED4413C-C56B-5285-11C2-AE38B395E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A84E5531-19D5-D6C5-2627-9C15B0604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1941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689DF3B-6A5F-5086-642B-3DBF619F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900FD6A7-038A-7B92-27FC-472639FCD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DCCAACA9-DD09-A1C3-5692-71AD7E482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7EC0E15E-2411-7C2F-E582-C35B56FC0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5F1BB2A9-A29C-FA3A-3BFA-FAD3B8BE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54E3F1CF-54AA-0284-7497-F695585C3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964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0C372389-83D4-C035-FFAE-DF9539F7F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IE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8ABD73F-84B6-49B3-58BE-B65CD9AE4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IE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67C4A94F-4543-FCCD-0C9A-70C4D3B4A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AFD-923E-4CFF-8381-D0852A6EA026}" type="datetimeFigureOut">
              <a:rPr lang="lt-LT" smtClean="0"/>
              <a:t>2023-04-13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CA02A6C-BA87-4976-4392-B756D657D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78096D1-736B-17EF-9A2F-480FBD412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131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rmuitine.lt/web/guest/veikla/vykdomiprojektai/elmuitin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axation-customs.ec.europa.eu/customs-4/union-customs-code/ucc-work-programme_e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uri=OJ:L:2023:032:T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-lex.europa.eu/eli/dec_impl/2023/43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B499496-5E53-6447-592C-C4B792FF7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B86BEA5B-A564-C086-062A-9EAF050F86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1143298"/>
            <a:ext cx="4536956" cy="45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4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3C2B22-B769-150F-AC59-0B4ABC7320FC}"/>
              </a:ext>
            </a:extLst>
          </p:cNvPr>
          <p:cNvSpPr txBox="1"/>
          <p:nvPr/>
        </p:nvSpPr>
        <p:spPr>
          <a:xfrm>
            <a:off x="4059335" y="62431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dirty="0">
                <a:hlinkClick r:id="rId3"/>
              </a:rPr>
              <a:t>Elektroninė muitinė (</a:t>
            </a:r>
            <a:r>
              <a:rPr lang="lt-LT" dirty="0" err="1">
                <a:hlinkClick r:id="rId3"/>
              </a:rPr>
              <a:t>lrmuitine.lt</a:t>
            </a:r>
            <a:r>
              <a:rPr lang="lt-LT" dirty="0">
                <a:hlinkClick r:id="rId3"/>
              </a:rPr>
              <a:t>)</a:t>
            </a:r>
            <a:endParaRPr lang="en-IE" dirty="0"/>
          </a:p>
        </p:txBody>
      </p:sp>
      <p:pic>
        <p:nvPicPr>
          <p:cNvPr id="3" name="Paveikslėlis 2" descr="Paveikslėlis, kuriame yra tekstas&#10;&#10;Automatiškai sugeneruotas aprašymas">
            <a:extLst>
              <a:ext uri="{FF2B5EF4-FFF2-40B4-BE49-F238E27FC236}">
                <a16:creationId xmlns:a16="http://schemas.microsoft.com/office/drawing/2014/main" id="{7B3A080A-0B89-2A88-8D64-E5428BD578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4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89BA508-114F-F324-3034-37A6ACF7A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084" y="5950384"/>
            <a:ext cx="6599831" cy="584775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>
                <a:hlinkClick r:id="rId3"/>
              </a:rPr>
              <a:t>UCC - </a:t>
            </a:r>
            <a:r>
              <a:rPr lang="lt-LT" dirty="0" err="1">
                <a:hlinkClick r:id="rId3"/>
              </a:rPr>
              <a:t>Work</a:t>
            </a:r>
            <a:r>
              <a:rPr lang="lt-LT" dirty="0">
                <a:hlinkClick r:id="rId3"/>
              </a:rPr>
              <a:t> </a:t>
            </a:r>
            <a:r>
              <a:rPr lang="lt-LT" dirty="0" err="1">
                <a:hlinkClick r:id="rId3"/>
              </a:rPr>
              <a:t>Programme</a:t>
            </a:r>
            <a:r>
              <a:rPr lang="lt-LT" dirty="0">
                <a:hlinkClick r:id="rId3"/>
              </a:rPr>
              <a:t> (europa.eu)</a:t>
            </a:r>
            <a:endParaRPr lang="lt-LT" dirty="0"/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endParaRPr lang="en-IE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342357B4-FA9B-6095-4482-BDE6D2E0C6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046" y="4087477"/>
            <a:ext cx="7925906" cy="1238423"/>
          </a:xfrm>
          <a:prstGeom prst="rect">
            <a:avLst/>
          </a:prstGeom>
        </p:spPr>
      </p:pic>
      <p:pic>
        <p:nvPicPr>
          <p:cNvPr id="5" name="Paveikslėlis 4">
            <a:extLst>
              <a:ext uri="{FF2B5EF4-FFF2-40B4-BE49-F238E27FC236}">
                <a16:creationId xmlns:a16="http://schemas.microsoft.com/office/drawing/2014/main" id="{774339AF-51F3-D9B0-B918-22A660F569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719" y="125625"/>
            <a:ext cx="10831437" cy="371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9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EDC73C46-18CB-5C42-7495-2BFF9B4BBE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7869271" cy="4038600"/>
          </a:xfrm>
        </p:spPr>
      </p:pic>
      <p:sp>
        <p:nvSpPr>
          <p:cNvPr id="6" name="Pavadinimas 1">
            <a:extLst>
              <a:ext uri="{FF2B5EF4-FFF2-40B4-BE49-F238E27FC236}">
                <a16:creationId xmlns:a16="http://schemas.microsoft.com/office/drawing/2014/main" id="{7F6FAF30-F9EB-E08E-40CD-9206DDB24E02}"/>
              </a:ext>
            </a:extLst>
          </p:cNvPr>
          <p:cNvSpPr txBox="1">
            <a:spLocks/>
          </p:cNvSpPr>
          <p:nvPr/>
        </p:nvSpPr>
        <p:spPr>
          <a:xfrm>
            <a:off x="8361575" y="156321"/>
            <a:ext cx="3420359" cy="270238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b="1" dirty="0"/>
              <a:t>SMK Darbo programos įgyvendinimo pažangos klausimynas</a:t>
            </a:r>
            <a:endParaRPr lang="en-IE" b="1" dirty="0"/>
          </a:p>
        </p:txBody>
      </p:sp>
      <p:pic>
        <p:nvPicPr>
          <p:cNvPr id="1026" name="Paveikslėlis 3">
            <a:extLst>
              <a:ext uri="{FF2B5EF4-FFF2-40B4-BE49-F238E27FC236}">
                <a16:creationId xmlns:a16="http://schemas.microsoft.com/office/drawing/2014/main" id="{A75E1A54-7EE9-C4C0-D280-F30834C0A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58707"/>
            <a:ext cx="5943600" cy="391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18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3A9CB04C-71E6-8B80-0B59-3423DCB44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12745" y="349751"/>
            <a:ext cx="6863072" cy="4879975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FE3A704-982B-7BB4-FC43-46A5D29FC967}"/>
              </a:ext>
            </a:extLst>
          </p:cNvPr>
          <p:cNvSpPr txBox="1"/>
          <p:nvPr/>
        </p:nvSpPr>
        <p:spPr>
          <a:xfrm>
            <a:off x="1989219" y="5644498"/>
            <a:ext cx="92242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https://eur-lex.europa.eu/legal-content/LT/TXT/PDF/?uri=CELEX:52023DC0068&amp;from=EN</a:t>
            </a:r>
            <a:endParaRPr lang="en-I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32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97465DAE-0192-4575-6A88-D54749023AD5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CE20CCB7-EC68-1EA0-A568-1FBCF4F894CB}"/>
              </a:ext>
            </a:extLst>
          </p:cNvPr>
          <p:cNvSpPr txBox="1"/>
          <p:nvPr/>
        </p:nvSpPr>
        <p:spPr>
          <a:xfrm>
            <a:off x="0" y="2583660"/>
            <a:ext cx="1219200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dirty="0">
                <a:solidFill>
                  <a:schemeClr val="bg1"/>
                </a:solidFill>
                <a:latin typeface="Arial"/>
                <a:cs typeface="Arial"/>
              </a:rPr>
              <a:t>Nacionalinių IT sistemų įgyvendinimas</a:t>
            </a:r>
          </a:p>
        </p:txBody>
      </p:sp>
    </p:spTree>
    <p:extLst>
      <p:ext uri="{BB962C8B-B14F-4D97-AF65-F5344CB8AC3E}">
        <p14:creationId xmlns:p14="http://schemas.microsoft.com/office/powerpoint/2010/main" val="3984032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Lentelė 5">
            <a:extLst>
              <a:ext uri="{FF2B5EF4-FFF2-40B4-BE49-F238E27FC236}">
                <a16:creationId xmlns:a16="http://schemas.microsoft.com/office/drawing/2014/main" id="{6816A662-D941-8938-B038-82518EBFD70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40496091"/>
              </p:ext>
            </p:extLst>
          </p:nvPr>
        </p:nvGraphicFramePr>
        <p:xfrm>
          <a:off x="121920" y="294640"/>
          <a:ext cx="11816080" cy="5605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>
                  <a:extLst>
                    <a:ext uri="{9D8B030D-6E8A-4147-A177-3AD203B41FA5}">
                      <a16:colId xmlns:a16="http://schemas.microsoft.com/office/drawing/2014/main" val="350542256"/>
                    </a:ext>
                  </a:extLst>
                </a:gridCol>
                <a:gridCol w="6566236">
                  <a:extLst>
                    <a:ext uri="{9D8B030D-6E8A-4147-A177-3AD203B41FA5}">
                      <a16:colId xmlns:a16="http://schemas.microsoft.com/office/drawing/2014/main" val="160468901"/>
                    </a:ext>
                  </a:extLst>
                </a:gridCol>
                <a:gridCol w="1471356">
                  <a:extLst>
                    <a:ext uri="{9D8B030D-6E8A-4147-A177-3AD203B41FA5}">
                      <a16:colId xmlns:a16="http://schemas.microsoft.com/office/drawing/2014/main" val="3018138805"/>
                    </a:ext>
                  </a:extLst>
                </a:gridCol>
                <a:gridCol w="1390888">
                  <a:extLst>
                    <a:ext uri="{9D8B030D-6E8A-4147-A177-3AD203B41FA5}">
                      <a16:colId xmlns:a16="http://schemas.microsoft.com/office/drawing/2014/main" val="356593601"/>
                    </a:ext>
                  </a:extLst>
                </a:gridCol>
              </a:tblGrid>
              <a:tr h="607247"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LR muitinės projektas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 sistema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Diegimo data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Nauja data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185057"/>
                  </a:ext>
                </a:extLst>
              </a:tr>
              <a:tr h="334718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MDAS III etapas</a:t>
                      </a:r>
                      <a:endParaRPr lang="en-IE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SMK automatizuota eksporto sistema (AES)</a:t>
                      </a:r>
                      <a:r>
                        <a:rPr lang="lt-L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 komponentas)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978141"/>
                  </a:ext>
                </a:extLst>
              </a:tr>
              <a:tr h="329231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SMK specialiosios procedūros - 1 komponentas (SP EXP)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653104"/>
                  </a:ext>
                </a:extLst>
              </a:tr>
              <a:tr h="329231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SMK specialiosios procedūros - 2 komponentas (SP IMP)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FF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2022-12-31</a:t>
                      </a:r>
                      <a:endParaRPr lang="en-IE" sz="1500" dirty="0">
                        <a:highlight>
                          <a:srgbClr val="FF00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403298"/>
                  </a:ext>
                </a:extLst>
              </a:tr>
              <a:tr h="329231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SMK laikinasis saugojimas (TS)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FF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2022-12-31</a:t>
                      </a:r>
                      <a:endParaRPr lang="en-IE" sz="1500" dirty="0">
                        <a:highlight>
                          <a:srgbClr val="FF00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399153"/>
                  </a:ext>
                </a:extLst>
              </a:tr>
              <a:tr h="338376"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SMK nacionalinių importo sistemų naujovinimas</a:t>
                      </a:r>
                      <a:endParaRPr lang="lt-LT" sz="15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FF00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2022-12-31</a:t>
                      </a:r>
                      <a:endParaRPr lang="en-IE" sz="1500" dirty="0">
                        <a:highlight>
                          <a:srgbClr val="FF00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539358"/>
                  </a:ext>
                </a:extLst>
              </a:tr>
              <a:tr h="302446"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SMK centralizuotas įforminimas importo atvejais (CCI)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394490"/>
                  </a:ext>
                </a:extLst>
              </a:tr>
              <a:tr h="353246">
                <a:tc rowSpan="2">
                  <a:txBody>
                    <a:bodyPr/>
                    <a:lstStyle/>
                    <a:p>
                      <a:r>
                        <a:rPr lang="lt-LT" sz="15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NTKS tobulinimas, II etapas </a:t>
                      </a:r>
                      <a:endParaRPr lang="en-IE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SMK naujosios kompiuterizuotos tranzito sistemos (NCTS) naujovinimas – NCTS 5 </a:t>
                      </a:r>
                      <a:endParaRPr lang="en-IE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2023-12-01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676653"/>
                  </a:ext>
                </a:extLst>
              </a:tr>
              <a:tr h="314960">
                <a:tc v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SMK naujosios kompiuterizuotos tranzito sistemos (NCTS) naujovinimas – NCTS 6 </a:t>
                      </a:r>
                      <a:endParaRPr lang="en-IE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2025-06-02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647154"/>
                  </a:ext>
                </a:extLst>
              </a:tr>
              <a:tr h="298603">
                <a:tc rowSpan="4">
                  <a:txBody>
                    <a:bodyPr/>
                    <a:lstStyle/>
                    <a:p>
                      <a:r>
                        <a:rPr lang="lt-LT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PPMKS</a:t>
                      </a:r>
                      <a:endParaRPr lang="en-IE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Pranešimas apie atvykimą (NA)</a:t>
                      </a:r>
                      <a:endParaRPr lang="en-IE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2022-12-31</a:t>
                      </a:r>
                      <a:endParaRPr lang="en-IE" sz="1500" dirty="0">
                        <a:highlight>
                          <a:srgbClr val="00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878236"/>
                  </a:ext>
                </a:extLst>
              </a:tr>
              <a:tr h="318923">
                <a:tc vMerge="1">
                  <a:txBody>
                    <a:bodyPr/>
                    <a:lstStyle/>
                    <a:p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Pranešimas apie pateikimą (PN)</a:t>
                      </a:r>
                      <a:endParaRPr lang="en-IE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2022-12-31</a:t>
                      </a:r>
                      <a:endParaRPr lang="en-IE" sz="1500" dirty="0">
                        <a:highlight>
                          <a:srgbClr val="00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924094"/>
                  </a:ext>
                </a:extLst>
              </a:tr>
              <a:tr h="318923">
                <a:tc vMerge="1">
                  <a:txBody>
                    <a:bodyPr/>
                    <a:lstStyle/>
                    <a:p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ICS2 R2</a:t>
                      </a:r>
                      <a:endParaRPr lang="en-IE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2023-03-01</a:t>
                      </a:r>
                      <a:endParaRPr lang="en-IE" sz="1500" dirty="0">
                        <a:highlight>
                          <a:srgbClr val="00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43527"/>
                  </a:ext>
                </a:extLst>
              </a:tr>
              <a:tr h="302446">
                <a:tc vMerge="1">
                  <a:txBody>
                    <a:bodyPr/>
                    <a:lstStyle/>
                    <a:p>
                      <a:endParaRPr lang="en-IE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5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ICS2 R3</a:t>
                      </a:r>
                      <a:endParaRPr lang="en-IE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2024-03-01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07731"/>
                  </a:ext>
                </a:extLst>
              </a:tr>
              <a:tr h="284480">
                <a:tc rowSpan="2">
                  <a:txBody>
                    <a:bodyPr/>
                    <a:lstStyle/>
                    <a:p>
                      <a:r>
                        <a:rPr lang="lt-LT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GVS, II</a:t>
                      </a:r>
                      <a:endParaRPr lang="en-IE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</a:t>
                      </a:r>
                      <a:r>
                        <a:rPr lang="lt-L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garantijų valdymas (GUM) - 1</a:t>
                      </a:r>
                      <a:r>
                        <a:rPr lang="lt-LT" sz="15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komponentas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2025-06-02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79043"/>
                  </a:ext>
                </a:extLst>
              </a:tr>
              <a:tr h="284480">
                <a:tc vMerge="1">
                  <a:txBody>
                    <a:bodyPr/>
                    <a:lstStyle/>
                    <a:p>
                      <a:endParaRPr lang="en-IE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</a:t>
                      </a:r>
                      <a:r>
                        <a:rPr lang="lt-LT" sz="15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garantijų valdymas (GUM) - 2</a:t>
                      </a:r>
                      <a:r>
                        <a:rPr lang="lt-LT" sz="15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komponentas</a:t>
                      </a:r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dirty="0"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2022-11-16</a:t>
                      </a:r>
                      <a:endParaRPr lang="en-IE" sz="1500" dirty="0">
                        <a:highlight>
                          <a:srgbClr val="00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36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341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334982-B5B9-6CDE-64EB-9C2CD8FF6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265570D3-C207-1E69-2CEF-E3BC0CE026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595460"/>
            <a:ext cx="4536956" cy="4560767"/>
          </a:xfrm>
          <a:prstGeom prst="rect">
            <a:avLst/>
          </a:prstGeom>
        </p:spPr>
      </p:pic>
      <p:sp>
        <p:nvSpPr>
          <p:cNvPr id="4" name="object 15">
            <a:extLst>
              <a:ext uri="{FF2B5EF4-FFF2-40B4-BE49-F238E27FC236}">
                <a16:creationId xmlns:a16="http://schemas.microsoft.com/office/drawing/2014/main" id="{3B665B18-1BCF-1A57-D6C5-C3A2E38AFD57}"/>
              </a:ext>
            </a:extLst>
          </p:cNvPr>
          <p:cNvSpPr txBox="1"/>
          <p:nvPr/>
        </p:nvSpPr>
        <p:spPr>
          <a:xfrm>
            <a:off x="0" y="5380225"/>
            <a:ext cx="1219200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2320" algn="ctr"/>
            <a:r>
              <a:rPr lang="lt-LT" sz="2000" b="1" dirty="0">
                <a:solidFill>
                  <a:srgbClr val="2B2A29"/>
                </a:solidFill>
                <a:latin typeface="Arial"/>
                <a:cs typeface="Arial"/>
              </a:rPr>
              <a:t>Muitinės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2000" b="1" spc="-10" dirty="0">
                <a:solidFill>
                  <a:srgbClr val="2B2A29"/>
                </a:solidFill>
                <a:latin typeface="Arial"/>
                <a:cs typeface="Arial"/>
              </a:rPr>
              <a:t>departamentas </a:t>
            </a:r>
            <a:r>
              <a:rPr lang="lt-LT" sz="2000" b="1" dirty="0">
                <a:solidFill>
                  <a:srgbClr val="2B2A29"/>
                </a:solidFill>
                <a:latin typeface="Arial"/>
                <a:cs typeface="Arial"/>
              </a:rPr>
              <a:t>prie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Lietuvos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Respublikos</a:t>
            </a:r>
            <a:r>
              <a:rPr sz="2000" b="1" spc="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ﬁnansų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ministerijos</a:t>
            </a:r>
            <a:endParaRPr sz="2000" dirty="0">
              <a:latin typeface="Arial"/>
              <a:cs typeface="Arial"/>
            </a:endParaRPr>
          </a:p>
          <a:p>
            <a:pPr marL="2280285" marR="1885950" indent="-400685" algn="ctr"/>
            <a:r>
              <a:rPr lang="lt-LT" sz="2000" b="1">
                <a:solidFill>
                  <a:srgbClr val="2B2A29"/>
                </a:solidFill>
                <a:latin typeface="Arial"/>
                <a:cs typeface="Arial"/>
              </a:rPr>
              <a:t>Švitrigailos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g.</a:t>
            </a:r>
            <a:r>
              <a:rPr sz="20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2000" b="1" spc="-5" dirty="0">
                <a:solidFill>
                  <a:srgbClr val="2B2A29"/>
                </a:solidFill>
                <a:latin typeface="Arial"/>
                <a:cs typeface="Arial"/>
              </a:rPr>
              <a:t>42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sz="20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2000" b="1" spc="-10" dirty="0">
                <a:solidFill>
                  <a:srgbClr val="2B2A29"/>
                </a:solidFill>
                <a:latin typeface="Arial"/>
                <a:cs typeface="Arial"/>
              </a:rPr>
              <a:t>03209</a:t>
            </a:r>
            <a:r>
              <a:rPr sz="20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Vilnius www.lrmuitine.lt</a:t>
            </a:r>
            <a:endParaRPr sz="2000" dirty="0">
              <a:latin typeface="Arial"/>
              <a:cs typeface="Arial"/>
            </a:endParaRPr>
          </a:p>
          <a:p>
            <a:pPr marR="5715" algn="ctr"/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facebook.com/Lietuvosmuitine</a:t>
            </a:r>
            <a:endParaRPr sz="2000" dirty="0">
              <a:latin typeface="Arial"/>
              <a:cs typeface="Arial"/>
            </a:endParaRPr>
          </a:p>
          <a:p>
            <a:pPr marR="5715" algn="ctr"/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https://www.youtube.com/user/LietuvosMuitine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678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3">
            <a:extLst>
              <a:ext uri="{FF2B5EF4-FFF2-40B4-BE49-F238E27FC236}">
                <a16:creationId xmlns:a16="http://schemas.microsoft.com/office/drawing/2014/main" id="{9AEB8E61-1BC1-BCEA-B9A2-E1D578BD7E25}"/>
              </a:ext>
            </a:extLst>
          </p:cNvPr>
          <p:cNvSpPr txBox="1"/>
          <p:nvPr/>
        </p:nvSpPr>
        <p:spPr>
          <a:xfrm>
            <a:off x="-1795" y="1873250"/>
            <a:ext cx="12193795" cy="20582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b="1" dirty="0">
                <a:solidFill>
                  <a:srgbClr val="2B2A29"/>
                </a:solidFill>
                <a:latin typeface="Arial"/>
                <a:cs typeface="Arial"/>
              </a:rPr>
              <a:t>SMK Darbo programos projektų įgyvendinimas Lietuvos muitinėje</a:t>
            </a:r>
          </a:p>
          <a:p>
            <a:pPr marL="12700" algn="ctr">
              <a:spcBef>
                <a:spcPts val="110"/>
              </a:spcBef>
            </a:pPr>
            <a:endParaRPr lang="lt-LT" sz="44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B22C98D-B981-7093-ED6B-F6486F5E8926}"/>
              </a:ext>
            </a:extLst>
          </p:cNvPr>
          <p:cNvSpPr txBox="1"/>
          <p:nvPr/>
        </p:nvSpPr>
        <p:spPr>
          <a:xfrm>
            <a:off x="6350" y="6079078"/>
            <a:ext cx="12184912" cy="5065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200" dirty="0">
                <a:solidFill>
                  <a:srgbClr val="2B2A29"/>
                </a:solidFill>
                <a:latin typeface="Arial"/>
                <a:cs typeface="Arial"/>
              </a:rPr>
              <a:t>2023-02-23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0A21-3FA7-B3DE-9330-42017C528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2"/>
            <a:ext cx="12191262" cy="13315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C789228-D23F-8223-4C75-F543DE843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24" y="106144"/>
            <a:ext cx="1757880" cy="1767106"/>
          </a:xfrm>
          <a:prstGeom prst="rect">
            <a:avLst/>
          </a:prstGeom>
        </p:spPr>
      </p:pic>
      <p:sp>
        <p:nvSpPr>
          <p:cNvPr id="2" name="object 13">
            <a:extLst>
              <a:ext uri="{FF2B5EF4-FFF2-40B4-BE49-F238E27FC236}">
                <a16:creationId xmlns:a16="http://schemas.microsoft.com/office/drawing/2014/main" id="{36DF14F6-17CD-1499-A60D-FE5A70AD6C53}"/>
              </a:ext>
            </a:extLst>
          </p:cNvPr>
          <p:cNvSpPr txBox="1"/>
          <p:nvPr/>
        </p:nvSpPr>
        <p:spPr>
          <a:xfrm>
            <a:off x="-1795" y="3767547"/>
            <a:ext cx="12192000" cy="5065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200" dirty="0">
                <a:latin typeface="Arial"/>
                <a:cs typeface="Arial"/>
              </a:rPr>
              <a:t>MD VPPVS patarėjas K. Dureiko</a:t>
            </a:r>
          </a:p>
        </p:txBody>
      </p:sp>
    </p:spTree>
    <p:extLst>
      <p:ext uri="{BB962C8B-B14F-4D97-AF65-F5344CB8AC3E}">
        <p14:creationId xmlns:p14="http://schemas.microsoft.com/office/powerpoint/2010/main" val="378787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>
            <a:extLst>
              <a:ext uri="{FF2B5EF4-FFF2-40B4-BE49-F238E27FC236}">
                <a16:creationId xmlns:a16="http://schemas.microsoft.com/office/drawing/2014/main" id="{43093ACA-82C5-1274-6ADC-61F4180C20CA}"/>
              </a:ext>
            </a:extLst>
          </p:cNvPr>
          <p:cNvSpPr/>
          <p:nvPr/>
        </p:nvSpPr>
        <p:spPr>
          <a:xfrm>
            <a:off x="5133247" y="224010"/>
            <a:ext cx="1904641" cy="1189882"/>
          </a:xfrm>
          <a:prstGeom prst="rect">
            <a:avLst/>
          </a:prstGeom>
          <a:solidFill>
            <a:srgbClr val="B4FB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ECCG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4" name="Struktūrinė schema: jungtis 13">
            <a:extLst>
              <a:ext uri="{FF2B5EF4-FFF2-40B4-BE49-F238E27FC236}">
                <a16:creationId xmlns:a16="http://schemas.microsoft.com/office/drawing/2014/main" id="{F056DB17-6E6E-A46C-678F-A4F707B4C8C2}"/>
              </a:ext>
            </a:extLst>
          </p:cNvPr>
          <p:cNvSpPr/>
          <p:nvPr/>
        </p:nvSpPr>
        <p:spPr>
          <a:xfrm>
            <a:off x="2258819" y="1873124"/>
            <a:ext cx="2579914" cy="2569029"/>
          </a:xfrm>
          <a:prstGeom prst="flowChartConnector">
            <a:avLst/>
          </a:prstGeom>
          <a:solidFill>
            <a:srgbClr val="3A1EA0"/>
          </a:solidFill>
          <a:ln>
            <a:solidFill>
              <a:srgbClr val="3A1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/>
              <a:t>Komisija</a:t>
            </a:r>
            <a:endParaRPr lang="en-IE" b="1" dirty="0"/>
          </a:p>
        </p:txBody>
      </p:sp>
      <p:sp>
        <p:nvSpPr>
          <p:cNvPr id="15" name="Struktūrinė schema: jungtis 14">
            <a:extLst>
              <a:ext uri="{FF2B5EF4-FFF2-40B4-BE49-F238E27FC236}">
                <a16:creationId xmlns:a16="http://schemas.microsoft.com/office/drawing/2014/main" id="{CDBAE29B-C5F4-D717-CF0C-A5E9C4D29D4B}"/>
              </a:ext>
            </a:extLst>
          </p:cNvPr>
          <p:cNvSpPr/>
          <p:nvPr/>
        </p:nvSpPr>
        <p:spPr>
          <a:xfrm>
            <a:off x="7353267" y="1851347"/>
            <a:ext cx="2579914" cy="256902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Lietuvos muitinė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7" name="Stačiakampis: suapvalinti kampai 16">
            <a:extLst>
              <a:ext uri="{FF2B5EF4-FFF2-40B4-BE49-F238E27FC236}">
                <a16:creationId xmlns:a16="http://schemas.microsoft.com/office/drawing/2014/main" id="{64B31EFB-2DF3-7500-3F2B-4E10BE8C2942}"/>
              </a:ext>
            </a:extLst>
          </p:cNvPr>
          <p:cNvSpPr/>
          <p:nvPr/>
        </p:nvSpPr>
        <p:spPr>
          <a:xfrm>
            <a:off x="8614730" y="397896"/>
            <a:ext cx="1586429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SMK koordinacinė grupė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18" name="Stačiakampis: suapvalinti kampai 17">
            <a:extLst>
              <a:ext uri="{FF2B5EF4-FFF2-40B4-BE49-F238E27FC236}">
                <a16:creationId xmlns:a16="http://schemas.microsoft.com/office/drawing/2014/main" id="{FB0F2317-EEBE-D0E6-3566-BDACC029367A}"/>
              </a:ext>
            </a:extLst>
          </p:cNvPr>
          <p:cNvSpPr/>
          <p:nvPr/>
        </p:nvSpPr>
        <p:spPr>
          <a:xfrm>
            <a:off x="1990840" y="5416627"/>
            <a:ext cx="1586429" cy="914400"/>
          </a:xfrm>
          <a:prstGeom prst="roundRect">
            <a:avLst/>
          </a:prstGeom>
          <a:solidFill>
            <a:srgbClr val="3A1E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/>
              <a:t>Kitos iniciatyvos</a:t>
            </a:r>
            <a:endParaRPr lang="en-IE" b="1" dirty="0"/>
          </a:p>
        </p:txBody>
      </p:sp>
      <p:sp>
        <p:nvSpPr>
          <p:cNvPr id="19" name="Stačiakampis: suapvalinti kampai 18">
            <a:extLst>
              <a:ext uri="{FF2B5EF4-FFF2-40B4-BE49-F238E27FC236}">
                <a16:creationId xmlns:a16="http://schemas.microsoft.com/office/drawing/2014/main" id="{0B84A001-132E-9670-FCF7-178D31B2ED97}"/>
              </a:ext>
            </a:extLst>
          </p:cNvPr>
          <p:cNvSpPr/>
          <p:nvPr/>
        </p:nvSpPr>
        <p:spPr>
          <a:xfrm>
            <a:off x="8614731" y="5416627"/>
            <a:ext cx="1586429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Projektų valdymo mechanizmas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0" name="Stačiakampis: suapvalinti kampai 19">
            <a:extLst>
              <a:ext uri="{FF2B5EF4-FFF2-40B4-BE49-F238E27FC236}">
                <a16:creationId xmlns:a16="http://schemas.microsoft.com/office/drawing/2014/main" id="{6B0B4F02-7B59-D270-0B65-1A863D0FD208}"/>
              </a:ext>
            </a:extLst>
          </p:cNvPr>
          <p:cNvSpPr/>
          <p:nvPr/>
        </p:nvSpPr>
        <p:spPr>
          <a:xfrm>
            <a:off x="1990840" y="345654"/>
            <a:ext cx="1586429" cy="914400"/>
          </a:xfrm>
          <a:prstGeom prst="roundRect">
            <a:avLst/>
          </a:prstGeom>
          <a:solidFill>
            <a:srgbClr val="3A1E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/>
              <a:t>MASP-C</a:t>
            </a:r>
            <a:endParaRPr lang="en-IE" b="1" dirty="0"/>
          </a:p>
        </p:txBody>
      </p:sp>
      <p:sp>
        <p:nvSpPr>
          <p:cNvPr id="21" name="Stačiakampis: suapvalinti kampai 20">
            <a:extLst>
              <a:ext uri="{FF2B5EF4-FFF2-40B4-BE49-F238E27FC236}">
                <a16:creationId xmlns:a16="http://schemas.microsoft.com/office/drawing/2014/main" id="{B9ED3168-0E81-1B8E-95B4-F23A8B5306AA}"/>
              </a:ext>
            </a:extLst>
          </p:cNvPr>
          <p:cNvSpPr/>
          <p:nvPr/>
        </p:nvSpPr>
        <p:spPr>
          <a:xfrm>
            <a:off x="10495697" y="2678661"/>
            <a:ext cx="1586429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Projektai:</a:t>
            </a:r>
          </a:p>
          <a:p>
            <a:pPr algn="ctr"/>
            <a:r>
              <a:rPr lang="lt-LT" b="1" dirty="0">
                <a:solidFill>
                  <a:schemeClr val="tx1"/>
                </a:solidFill>
              </a:rPr>
              <a:t>MDAS ir kt.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2" name="Stačiakampis: suapvalinti kampai 21">
            <a:extLst>
              <a:ext uri="{FF2B5EF4-FFF2-40B4-BE49-F238E27FC236}">
                <a16:creationId xmlns:a16="http://schemas.microsoft.com/office/drawing/2014/main" id="{75B02E7F-0D10-F96B-766D-C5EF0DB989EB}"/>
              </a:ext>
            </a:extLst>
          </p:cNvPr>
          <p:cNvSpPr/>
          <p:nvPr/>
        </p:nvSpPr>
        <p:spPr>
          <a:xfrm>
            <a:off x="109874" y="2700438"/>
            <a:ext cx="1586429" cy="914400"/>
          </a:xfrm>
          <a:prstGeom prst="roundRect">
            <a:avLst/>
          </a:prstGeom>
          <a:solidFill>
            <a:srgbClr val="3A1E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/>
              <a:t>SMK DP</a:t>
            </a:r>
            <a:endParaRPr lang="en-IE" b="1" dirty="0"/>
          </a:p>
        </p:txBody>
      </p:sp>
      <p:sp>
        <p:nvSpPr>
          <p:cNvPr id="23" name="Stačiakampis 22">
            <a:extLst>
              <a:ext uri="{FF2B5EF4-FFF2-40B4-BE49-F238E27FC236}">
                <a16:creationId xmlns:a16="http://schemas.microsoft.com/office/drawing/2014/main" id="{308B1E9C-AAAC-201A-5ECC-CBB658D28819}"/>
              </a:ext>
            </a:extLst>
          </p:cNvPr>
          <p:cNvSpPr/>
          <p:nvPr/>
        </p:nvSpPr>
        <p:spPr>
          <a:xfrm>
            <a:off x="5143114" y="5278886"/>
            <a:ext cx="1898156" cy="1189881"/>
          </a:xfrm>
          <a:prstGeom prst="rect">
            <a:avLst/>
          </a:prstGeom>
          <a:solidFill>
            <a:srgbClr val="B4FB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Projektų grupės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33" name="Rodyklė: kairėn-dešinėn 32">
            <a:extLst>
              <a:ext uri="{FF2B5EF4-FFF2-40B4-BE49-F238E27FC236}">
                <a16:creationId xmlns:a16="http://schemas.microsoft.com/office/drawing/2014/main" id="{9164BD22-29D9-EDC8-EE1F-80E5227801E4}"/>
              </a:ext>
            </a:extLst>
          </p:cNvPr>
          <p:cNvSpPr/>
          <p:nvPr/>
        </p:nvSpPr>
        <p:spPr>
          <a:xfrm rot="19340207">
            <a:off x="3897424" y="1214822"/>
            <a:ext cx="1216152" cy="398137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odyklė: kairėn-dešinėn 33">
            <a:extLst>
              <a:ext uri="{FF2B5EF4-FFF2-40B4-BE49-F238E27FC236}">
                <a16:creationId xmlns:a16="http://schemas.microsoft.com/office/drawing/2014/main" id="{7A9269DC-A216-47CC-1FFC-8A48C05CEDE5}"/>
              </a:ext>
            </a:extLst>
          </p:cNvPr>
          <p:cNvSpPr/>
          <p:nvPr/>
        </p:nvSpPr>
        <p:spPr>
          <a:xfrm rot="2740553">
            <a:off x="8739771" y="4730320"/>
            <a:ext cx="1216152" cy="398137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dyklė: kairėn-dešinėn 34">
            <a:extLst>
              <a:ext uri="{FF2B5EF4-FFF2-40B4-BE49-F238E27FC236}">
                <a16:creationId xmlns:a16="http://schemas.microsoft.com/office/drawing/2014/main" id="{DE7B5E80-E8A4-A638-9CE5-2886068BE523}"/>
              </a:ext>
            </a:extLst>
          </p:cNvPr>
          <p:cNvSpPr/>
          <p:nvPr/>
        </p:nvSpPr>
        <p:spPr>
          <a:xfrm>
            <a:off x="4637925" y="3821182"/>
            <a:ext cx="2895284" cy="427382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odyklė: kairėn-dešinėn 35">
            <a:extLst>
              <a:ext uri="{FF2B5EF4-FFF2-40B4-BE49-F238E27FC236}">
                <a16:creationId xmlns:a16="http://schemas.microsoft.com/office/drawing/2014/main" id="{3EC6E608-30BA-00E3-EC38-FC3E8A73CFC1}"/>
              </a:ext>
            </a:extLst>
          </p:cNvPr>
          <p:cNvSpPr/>
          <p:nvPr/>
        </p:nvSpPr>
        <p:spPr>
          <a:xfrm rot="19118860">
            <a:off x="7021505" y="4609106"/>
            <a:ext cx="1216152" cy="398137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odyklė: kairėn-dešinėn 36">
            <a:extLst>
              <a:ext uri="{FF2B5EF4-FFF2-40B4-BE49-F238E27FC236}">
                <a16:creationId xmlns:a16="http://schemas.microsoft.com/office/drawing/2014/main" id="{AD0A2D60-F082-2284-691D-7F236F5F9919}"/>
              </a:ext>
            </a:extLst>
          </p:cNvPr>
          <p:cNvSpPr/>
          <p:nvPr/>
        </p:nvSpPr>
        <p:spPr>
          <a:xfrm rot="2669348">
            <a:off x="3969744" y="4638223"/>
            <a:ext cx="1216152" cy="398137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odyklė: kairėn-dešinėn 37">
            <a:extLst>
              <a:ext uri="{FF2B5EF4-FFF2-40B4-BE49-F238E27FC236}">
                <a16:creationId xmlns:a16="http://schemas.microsoft.com/office/drawing/2014/main" id="{6EA1C318-0298-5804-EFE2-BB7E9B223D1A}"/>
              </a:ext>
            </a:extLst>
          </p:cNvPr>
          <p:cNvSpPr/>
          <p:nvPr/>
        </p:nvSpPr>
        <p:spPr>
          <a:xfrm rot="7443115">
            <a:off x="2011624" y="4688545"/>
            <a:ext cx="1216152" cy="398137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odyklė: kairėn-dešinėn 38">
            <a:extLst>
              <a:ext uri="{FF2B5EF4-FFF2-40B4-BE49-F238E27FC236}">
                <a16:creationId xmlns:a16="http://schemas.microsoft.com/office/drawing/2014/main" id="{A2576113-36AA-ECAA-0543-5B7976F47441}"/>
              </a:ext>
            </a:extLst>
          </p:cNvPr>
          <p:cNvSpPr/>
          <p:nvPr/>
        </p:nvSpPr>
        <p:spPr>
          <a:xfrm rot="2740553">
            <a:off x="2288628" y="1451090"/>
            <a:ext cx="833589" cy="383136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odyklė: kairėn-dešinėn 39">
            <a:extLst>
              <a:ext uri="{FF2B5EF4-FFF2-40B4-BE49-F238E27FC236}">
                <a16:creationId xmlns:a16="http://schemas.microsoft.com/office/drawing/2014/main" id="{ED53968E-9D46-C74F-857F-C32EEEAC86BF}"/>
              </a:ext>
            </a:extLst>
          </p:cNvPr>
          <p:cNvSpPr/>
          <p:nvPr/>
        </p:nvSpPr>
        <p:spPr>
          <a:xfrm rot="19126444">
            <a:off x="9060039" y="1488668"/>
            <a:ext cx="780940" cy="325884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odyklė: kairėn-dešinėn 40">
            <a:extLst>
              <a:ext uri="{FF2B5EF4-FFF2-40B4-BE49-F238E27FC236}">
                <a16:creationId xmlns:a16="http://schemas.microsoft.com/office/drawing/2014/main" id="{07ABC9F8-CBD0-3FD7-0AF3-4D3BD58B8CA7}"/>
              </a:ext>
            </a:extLst>
          </p:cNvPr>
          <p:cNvSpPr/>
          <p:nvPr/>
        </p:nvSpPr>
        <p:spPr>
          <a:xfrm>
            <a:off x="9863071" y="2962593"/>
            <a:ext cx="702737" cy="390090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odyklė: kairėn-dešinėn 41">
            <a:extLst>
              <a:ext uri="{FF2B5EF4-FFF2-40B4-BE49-F238E27FC236}">
                <a16:creationId xmlns:a16="http://schemas.microsoft.com/office/drawing/2014/main" id="{F1AA7665-2DF1-C598-48D6-EBE1F9D81FAB}"/>
              </a:ext>
            </a:extLst>
          </p:cNvPr>
          <p:cNvSpPr/>
          <p:nvPr/>
        </p:nvSpPr>
        <p:spPr>
          <a:xfrm>
            <a:off x="1673805" y="2922450"/>
            <a:ext cx="608076" cy="415890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odyklė: kairėn-dešinėn 2">
            <a:extLst>
              <a:ext uri="{FF2B5EF4-FFF2-40B4-BE49-F238E27FC236}">
                <a16:creationId xmlns:a16="http://schemas.microsoft.com/office/drawing/2014/main" id="{F5139FB0-FE2A-67C5-265C-A51DA42AE6F3}"/>
              </a:ext>
            </a:extLst>
          </p:cNvPr>
          <p:cNvSpPr/>
          <p:nvPr/>
        </p:nvSpPr>
        <p:spPr>
          <a:xfrm rot="1918598">
            <a:off x="7203728" y="1468019"/>
            <a:ext cx="1216152" cy="398137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dyklė: kairėn-dešinėn 3">
            <a:extLst>
              <a:ext uri="{FF2B5EF4-FFF2-40B4-BE49-F238E27FC236}">
                <a16:creationId xmlns:a16="http://schemas.microsoft.com/office/drawing/2014/main" id="{AF7EBFBA-35B8-1FCD-BDFF-F8AE25C59EA7}"/>
              </a:ext>
            </a:extLst>
          </p:cNvPr>
          <p:cNvSpPr/>
          <p:nvPr/>
        </p:nvSpPr>
        <p:spPr>
          <a:xfrm>
            <a:off x="4637925" y="2012791"/>
            <a:ext cx="2895284" cy="427382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Stačiakampis 1">
            <a:extLst>
              <a:ext uri="{FF2B5EF4-FFF2-40B4-BE49-F238E27FC236}">
                <a16:creationId xmlns:a16="http://schemas.microsoft.com/office/drawing/2014/main" id="{02157D58-D7A1-DB6C-3191-38F4E93CBE0B}"/>
              </a:ext>
            </a:extLst>
          </p:cNvPr>
          <p:cNvSpPr/>
          <p:nvPr/>
        </p:nvSpPr>
        <p:spPr>
          <a:xfrm>
            <a:off x="5143114" y="1873124"/>
            <a:ext cx="1898156" cy="2547252"/>
          </a:xfrm>
          <a:prstGeom prst="rect">
            <a:avLst/>
          </a:prstGeom>
          <a:solidFill>
            <a:srgbClr val="B4FB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Nacionaliniai IT planai.</a:t>
            </a:r>
          </a:p>
          <a:p>
            <a:pPr algn="ctr"/>
            <a:endParaRPr lang="lt-LT" b="1" dirty="0">
              <a:solidFill>
                <a:schemeClr val="tx1"/>
              </a:solidFill>
            </a:endParaRPr>
          </a:p>
          <a:p>
            <a:pPr algn="ctr"/>
            <a:r>
              <a:rPr lang="lt-LT" b="1" dirty="0">
                <a:solidFill>
                  <a:schemeClr val="tx1"/>
                </a:solidFill>
              </a:rPr>
              <a:t>Pažangos ataskaitos</a:t>
            </a:r>
            <a:endParaRPr lang="en-I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8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3" grpId="0" animBg="1"/>
      <p:bldP spid="4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C181F81-56F1-5FF1-8D7E-2ECD12AB2B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C60C020C-A0DE-285D-5B4C-A4475B5405C9}"/>
              </a:ext>
            </a:extLst>
          </p:cNvPr>
          <p:cNvSpPr txBox="1"/>
          <p:nvPr/>
        </p:nvSpPr>
        <p:spPr>
          <a:xfrm>
            <a:off x="0" y="2583660"/>
            <a:ext cx="1219200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dirty="0">
                <a:solidFill>
                  <a:schemeClr val="bg1"/>
                </a:solidFill>
                <a:latin typeface="Arial"/>
                <a:cs typeface="Arial"/>
              </a:rPr>
              <a:t>SMK Darbo programa </a:t>
            </a:r>
          </a:p>
        </p:txBody>
      </p:sp>
    </p:spTree>
    <p:extLst>
      <p:ext uri="{BB962C8B-B14F-4D97-AF65-F5344CB8AC3E}">
        <p14:creationId xmlns:p14="http://schemas.microsoft.com/office/powerpoint/2010/main" val="109294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CC planning">
            <a:extLst>
              <a:ext uri="{FF2B5EF4-FFF2-40B4-BE49-F238E27FC236}">
                <a16:creationId xmlns:a16="http://schemas.microsoft.com/office/drawing/2014/main" id="{B8B476A5-B04A-99CD-490E-0F6907728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260" y="90487"/>
            <a:ext cx="9439275" cy="66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AA523A-CD76-6617-8ACD-BE8525C9C7D1}"/>
              </a:ext>
            </a:extLst>
          </p:cNvPr>
          <p:cNvSpPr txBox="1"/>
          <p:nvPr/>
        </p:nvSpPr>
        <p:spPr>
          <a:xfrm>
            <a:off x="208465" y="334979"/>
            <a:ext cx="2307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/>
              <a:t>SMK Darbo programa:</a:t>
            </a:r>
          </a:p>
          <a:p>
            <a:r>
              <a:rPr lang="lt-LT" dirty="0"/>
              <a:t>17 projektų</a:t>
            </a:r>
            <a:endParaRPr lang="en-IE" dirty="0"/>
          </a:p>
        </p:txBody>
      </p:sp>
      <p:cxnSp>
        <p:nvCxnSpPr>
          <p:cNvPr id="12" name="Tiesioji jungtis 11">
            <a:extLst>
              <a:ext uri="{FF2B5EF4-FFF2-40B4-BE49-F238E27FC236}">
                <a16:creationId xmlns:a16="http://schemas.microsoft.com/office/drawing/2014/main" id="{FA8B383A-3456-3931-193D-A7AC552FADBA}"/>
              </a:ext>
            </a:extLst>
          </p:cNvPr>
          <p:cNvCxnSpPr>
            <a:cxnSpLocks/>
          </p:cNvCxnSpPr>
          <p:nvPr/>
        </p:nvCxnSpPr>
        <p:spPr>
          <a:xfrm>
            <a:off x="9273953" y="90487"/>
            <a:ext cx="0" cy="665778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Ovalas 2">
            <a:extLst>
              <a:ext uri="{FF2B5EF4-FFF2-40B4-BE49-F238E27FC236}">
                <a16:creationId xmlns:a16="http://schemas.microsoft.com/office/drawing/2014/main" id="{DDD4EBD9-1F35-D2A0-848E-D695778043E8}"/>
              </a:ext>
            </a:extLst>
          </p:cNvPr>
          <p:cNvSpPr/>
          <p:nvPr/>
        </p:nvSpPr>
        <p:spPr>
          <a:xfrm>
            <a:off x="8633874" y="3721608"/>
            <a:ext cx="640079" cy="4846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as 4">
            <a:extLst>
              <a:ext uri="{FF2B5EF4-FFF2-40B4-BE49-F238E27FC236}">
                <a16:creationId xmlns:a16="http://schemas.microsoft.com/office/drawing/2014/main" id="{B18E3E70-165D-39D5-FE82-A9B6E9D8D9BF}"/>
              </a:ext>
            </a:extLst>
          </p:cNvPr>
          <p:cNvSpPr/>
          <p:nvPr/>
        </p:nvSpPr>
        <p:spPr>
          <a:xfrm>
            <a:off x="8725314" y="4992624"/>
            <a:ext cx="640079" cy="4846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716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29EEE-538D-4AA6-BBB0-D1A582B14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84" y="293956"/>
            <a:ext cx="10972800" cy="1119917"/>
          </a:xfrm>
        </p:spPr>
        <p:txBody>
          <a:bodyPr>
            <a:normAutofit/>
          </a:bodyPr>
          <a:lstStyle/>
          <a:p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Patvirtintos išimtys</a:t>
            </a:r>
            <a:endParaRPr lang="en-I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21254-D0FC-4B05-A50C-F685745EE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38" y="1521691"/>
            <a:ext cx="11617291" cy="387467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IE" b="0" dirty="0"/>
              <a:t>Commission Implementing Decisions granting derogations to certain Member States for </a:t>
            </a:r>
            <a:r>
              <a:rPr lang="en-IE" dirty="0"/>
              <a:t>AN/PN/TS/NIS </a:t>
            </a:r>
            <a:r>
              <a:rPr lang="en-IE" b="0" dirty="0"/>
              <a:t>adopted on 1 February 2023 (</a:t>
            </a:r>
            <a:r>
              <a:rPr lang="en-GB" b="0" dirty="0"/>
              <a:t>reference to </a:t>
            </a:r>
            <a:r>
              <a:rPr lang="en-GB" b="0" dirty="0">
                <a:solidFill>
                  <a:srgbClr val="0099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OJ L32 of 3 February 2023</a:t>
            </a:r>
            <a:r>
              <a:rPr lang="en-GB" b="0" dirty="0"/>
              <a:t>). </a:t>
            </a:r>
          </a:p>
          <a:p>
            <a:pPr marL="457189" lvl="1" indent="0">
              <a:buNone/>
            </a:pPr>
            <a:endParaRPr lang="en-IE" b="0" dirty="0"/>
          </a:p>
          <a:p>
            <a:pPr marL="457189" lvl="1" indent="0">
              <a:buNone/>
            </a:pPr>
            <a:endParaRPr lang="en-IE" b="0" dirty="0"/>
          </a:p>
          <a:p>
            <a:pPr marL="457189" lvl="1" indent="0">
              <a:buNone/>
            </a:pPr>
            <a:endParaRPr lang="en-IE" b="0" dirty="0"/>
          </a:p>
          <a:p>
            <a:pPr marL="457189" lvl="1" indent="0">
              <a:buNone/>
            </a:pPr>
            <a:endParaRPr lang="en-IE" b="0" dirty="0"/>
          </a:p>
          <a:p>
            <a:pPr marL="457189" lvl="1" indent="0">
              <a:buNone/>
            </a:pPr>
            <a:endParaRPr lang="en-IE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IE" b="0" dirty="0"/>
              <a:t>Commission Implementing Decisions granting derogations to certain Member States for </a:t>
            </a:r>
            <a:r>
              <a:rPr lang="en-IE" dirty="0"/>
              <a:t>ICS2-R2</a:t>
            </a:r>
            <a:r>
              <a:rPr lang="en-IE" b="0" dirty="0"/>
              <a:t> adopted on 24 February 2023 (reference to </a:t>
            </a:r>
            <a:r>
              <a:rPr lang="en-IE" b="0" dirty="0">
                <a:hlinkClick r:id="rId4"/>
              </a:rPr>
              <a:t>OJ L63 (EU)2023/438 of 28 February 2023</a:t>
            </a:r>
            <a:r>
              <a:rPr lang="en-IE" b="0" dirty="0"/>
              <a:t>)</a:t>
            </a:r>
          </a:p>
          <a:p>
            <a:pPr marL="457189" lvl="1" indent="0">
              <a:buNone/>
            </a:pPr>
            <a:endParaRPr lang="en-IE" b="0" dirty="0"/>
          </a:p>
          <a:p>
            <a:pPr lvl="2">
              <a:buFontTx/>
              <a:buChar char="-"/>
            </a:pPr>
            <a:endParaRPr lang="en-IE" sz="1600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999EA-56BB-4A81-A92B-E0D1EA2BE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E858B-85E7-440D-973A-2AD9D4DB7499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graphicFrame>
        <p:nvGraphicFramePr>
          <p:cNvPr id="6" name="Tabla 2">
            <a:extLst>
              <a:ext uri="{FF2B5EF4-FFF2-40B4-BE49-F238E27FC236}">
                <a16:creationId xmlns:a16="http://schemas.microsoft.com/office/drawing/2014/main" id="{0759189C-9917-444A-848B-8D3B08858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555352"/>
              </p:ext>
            </p:extLst>
          </p:nvPr>
        </p:nvGraphicFramePr>
        <p:xfrm>
          <a:off x="1018449" y="2524822"/>
          <a:ext cx="9444987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987">
                  <a:extLst>
                    <a:ext uri="{9D8B030D-6E8A-4147-A177-3AD203B41FA5}">
                      <a16:colId xmlns:a16="http://schemas.microsoft.com/office/drawing/2014/main" val="1757122832"/>
                    </a:ext>
                  </a:extLst>
                </a:gridCol>
                <a:gridCol w="8136000">
                  <a:extLst>
                    <a:ext uri="{9D8B030D-6E8A-4147-A177-3AD203B41FA5}">
                      <a16:colId xmlns:a16="http://schemas.microsoft.com/office/drawing/2014/main" val="36352074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r>
                        <a:rPr lang="ca-ES" sz="1500" dirty="0"/>
                        <a:t>IT</a:t>
                      </a:r>
                      <a:r>
                        <a:rPr lang="ca-ES" sz="1500" baseline="0" dirty="0"/>
                        <a:t> S</a:t>
                      </a:r>
                      <a:r>
                        <a:rPr lang="lt-LT" sz="1500" baseline="0" dirty="0"/>
                        <a:t>i</a:t>
                      </a:r>
                      <a:r>
                        <a:rPr lang="ca-ES" sz="1500" baseline="0" dirty="0"/>
                        <a:t>stem</a:t>
                      </a:r>
                      <a:r>
                        <a:rPr lang="lt-LT" sz="1500" baseline="0" dirty="0" err="1"/>
                        <a:t>os</a:t>
                      </a:r>
                      <a:endParaRPr lang="ca-E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noProof="0" dirty="0"/>
                        <a:t>Šalims narėms patvirtintos išimtys</a:t>
                      </a:r>
                      <a:endParaRPr lang="en-GB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85053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ca-ES" sz="1500"/>
                        <a:t>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500" dirty="0"/>
                        <a:t>BE, BG, CZ, DK, EE, GR, ES, FR, HR, CY, LU, HU, MT, NL, AT, PL, PT, RO, SI, SK, SE</a:t>
                      </a:r>
                      <a:endParaRPr lang="ca-E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62189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ca-ES" sz="1500"/>
                        <a:t>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500" dirty="0"/>
                        <a:t>BE, CZ, DK, EE, GR, ES, FR, CY, LU, HU, MT, NL, AT, PL, PT, RO, SI, SK, SE</a:t>
                      </a:r>
                      <a:endParaRPr lang="ca-E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76474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ca-ES" sz="1500" b="1" dirty="0">
                          <a:highlight>
                            <a:srgbClr val="FFFF00"/>
                          </a:highlight>
                        </a:rPr>
                        <a:t>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500" dirty="0"/>
                        <a:t>BE, CZ, DK, EE, GR, ES, FR, HR, CY, </a:t>
                      </a:r>
                      <a:r>
                        <a:rPr lang="en-IE" sz="1500" b="1" dirty="0">
                          <a:highlight>
                            <a:srgbClr val="FFFF00"/>
                          </a:highlight>
                        </a:rPr>
                        <a:t>LT</a:t>
                      </a:r>
                      <a:r>
                        <a:rPr lang="en-IE" sz="1500" dirty="0"/>
                        <a:t>, LU, HU, MT, NL, AT, PL, PT, RO, SI, SK, SE</a:t>
                      </a:r>
                      <a:endParaRPr lang="ca-E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789498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ca-ES" sz="1500" b="1" dirty="0">
                          <a:highlight>
                            <a:srgbClr val="FFFF00"/>
                          </a:highlight>
                        </a:rPr>
                        <a:t>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dirty="0"/>
                        <a:t>BE, CZ, DK, GR, ES, FR, CY, </a:t>
                      </a:r>
                      <a:r>
                        <a:rPr lang="en-IE" sz="1500" b="1" dirty="0">
                          <a:highlight>
                            <a:srgbClr val="FFFF00"/>
                          </a:highlight>
                        </a:rPr>
                        <a:t>LT</a:t>
                      </a:r>
                      <a:r>
                        <a:rPr lang="en-IE" sz="1500" dirty="0"/>
                        <a:t>, LU, HU, MT, NL, AT, PT, RO,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993539"/>
                  </a:ext>
                </a:extLst>
              </a:tr>
            </a:tbl>
          </a:graphicData>
        </a:graphic>
      </p:graphicFrame>
      <p:graphicFrame>
        <p:nvGraphicFramePr>
          <p:cNvPr id="7" name="Tabla 29">
            <a:extLst>
              <a:ext uri="{FF2B5EF4-FFF2-40B4-BE49-F238E27FC236}">
                <a16:creationId xmlns:a16="http://schemas.microsoft.com/office/drawing/2014/main" id="{ABFA7312-C149-4D30-A1D1-53D079A13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93858"/>
              </p:ext>
            </p:extLst>
          </p:nvPr>
        </p:nvGraphicFramePr>
        <p:xfrm>
          <a:off x="1018449" y="5711993"/>
          <a:ext cx="944498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987">
                  <a:extLst>
                    <a:ext uri="{9D8B030D-6E8A-4147-A177-3AD203B41FA5}">
                      <a16:colId xmlns:a16="http://schemas.microsoft.com/office/drawing/2014/main" val="1757122832"/>
                    </a:ext>
                  </a:extLst>
                </a:gridCol>
                <a:gridCol w="8136000">
                  <a:extLst>
                    <a:ext uri="{9D8B030D-6E8A-4147-A177-3AD203B41FA5}">
                      <a16:colId xmlns:a16="http://schemas.microsoft.com/office/drawing/2014/main" val="36352074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r>
                        <a:rPr lang="ca-ES" sz="1500" dirty="0"/>
                        <a:t>IT</a:t>
                      </a:r>
                      <a:r>
                        <a:rPr lang="ca-ES" sz="1500" baseline="0" dirty="0"/>
                        <a:t> S</a:t>
                      </a:r>
                      <a:r>
                        <a:rPr lang="lt-LT" sz="1500" baseline="0" dirty="0"/>
                        <a:t>i</a:t>
                      </a:r>
                      <a:r>
                        <a:rPr lang="ca-ES" sz="1500" baseline="0" dirty="0"/>
                        <a:t>stem</a:t>
                      </a:r>
                      <a:r>
                        <a:rPr lang="lt-LT" sz="1500" baseline="0" dirty="0" err="1"/>
                        <a:t>os</a:t>
                      </a:r>
                      <a:endParaRPr lang="ca-E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500" noProof="0" dirty="0"/>
                        <a:t>Šalims narėms patvirtintos išimtys</a:t>
                      </a:r>
                      <a:endParaRPr lang="en-GB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85053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ca-ES" sz="1500"/>
                        <a:t>ICS2-R2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500" dirty="0"/>
                        <a:t>BE, DK, EE, GR, FR, HR, LU, NL, AT, PL, RO, SE</a:t>
                      </a:r>
                      <a:endParaRPr lang="ca-E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621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65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CC planning">
            <a:extLst>
              <a:ext uri="{FF2B5EF4-FFF2-40B4-BE49-F238E27FC236}">
                <a16:creationId xmlns:a16="http://schemas.microsoft.com/office/drawing/2014/main" id="{B8B476A5-B04A-99CD-490E-0F6907728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260" y="90487"/>
            <a:ext cx="9439275" cy="66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AA523A-CD76-6617-8ACD-BE8525C9C7D1}"/>
              </a:ext>
            </a:extLst>
          </p:cNvPr>
          <p:cNvSpPr txBox="1"/>
          <p:nvPr/>
        </p:nvSpPr>
        <p:spPr>
          <a:xfrm>
            <a:off x="208465" y="334979"/>
            <a:ext cx="5511702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/>
              <a:t>SMK Darbo programa:</a:t>
            </a:r>
          </a:p>
          <a:p>
            <a:r>
              <a:rPr lang="lt-LT" dirty="0"/>
              <a:t>17 projektų.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r>
              <a:rPr lang="es-ES" b="1" dirty="0"/>
              <a:t>KOMISIJOS ĮGYVENDINIMO SPRENDIMAS (ES) 2023/23</a:t>
            </a:r>
            <a:r>
              <a:rPr lang="lt-LT" b="1" dirty="0"/>
              <a:t>6</a:t>
            </a:r>
          </a:p>
          <a:p>
            <a:r>
              <a:rPr lang="es-ES" b="1" dirty="0"/>
              <a:t>KOMISIJOS ĮGYVENDINIMO SPRENDIMAS (ES) 2023/23</a:t>
            </a:r>
            <a:r>
              <a:rPr lang="lt-LT" b="1" dirty="0"/>
              <a:t>7</a:t>
            </a:r>
            <a:endParaRPr lang="en-IE" b="1" dirty="0"/>
          </a:p>
        </p:txBody>
      </p:sp>
      <p:cxnSp>
        <p:nvCxnSpPr>
          <p:cNvPr id="12" name="Tiesioji jungtis 11">
            <a:extLst>
              <a:ext uri="{FF2B5EF4-FFF2-40B4-BE49-F238E27FC236}">
                <a16:creationId xmlns:a16="http://schemas.microsoft.com/office/drawing/2014/main" id="{FA8B383A-3456-3931-193D-A7AC552FADBA}"/>
              </a:ext>
            </a:extLst>
          </p:cNvPr>
          <p:cNvCxnSpPr>
            <a:cxnSpLocks/>
          </p:cNvCxnSpPr>
          <p:nvPr/>
        </p:nvCxnSpPr>
        <p:spPr>
          <a:xfrm>
            <a:off x="9273953" y="90487"/>
            <a:ext cx="0" cy="665778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Ovalas 2">
            <a:extLst>
              <a:ext uri="{FF2B5EF4-FFF2-40B4-BE49-F238E27FC236}">
                <a16:creationId xmlns:a16="http://schemas.microsoft.com/office/drawing/2014/main" id="{DDD4EBD9-1F35-D2A0-848E-D695778043E8}"/>
              </a:ext>
            </a:extLst>
          </p:cNvPr>
          <p:cNvSpPr/>
          <p:nvPr/>
        </p:nvSpPr>
        <p:spPr>
          <a:xfrm>
            <a:off x="8633874" y="3721608"/>
            <a:ext cx="640079" cy="4846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as 4">
            <a:extLst>
              <a:ext uri="{FF2B5EF4-FFF2-40B4-BE49-F238E27FC236}">
                <a16:creationId xmlns:a16="http://schemas.microsoft.com/office/drawing/2014/main" id="{B18E3E70-165D-39D5-FE82-A9B6E9D8D9BF}"/>
              </a:ext>
            </a:extLst>
          </p:cNvPr>
          <p:cNvSpPr/>
          <p:nvPr/>
        </p:nvSpPr>
        <p:spPr>
          <a:xfrm>
            <a:off x="8662495" y="4966597"/>
            <a:ext cx="640079" cy="4846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Tiesioji jungtis 7">
            <a:extLst>
              <a:ext uri="{FF2B5EF4-FFF2-40B4-BE49-F238E27FC236}">
                <a16:creationId xmlns:a16="http://schemas.microsoft.com/office/drawing/2014/main" id="{526E8D48-9BB6-124F-6A6D-16919E4AD9C4}"/>
              </a:ext>
            </a:extLst>
          </p:cNvPr>
          <p:cNvCxnSpPr>
            <a:cxnSpLocks/>
          </p:cNvCxnSpPr>
          <p:nvPr/>
        </p:nvCxnSpPr>
        <p:spPr>
          <a:xfrm>
            <a:off x="9989575" y="3608439"/>
            <a:ext cx="0" cy="318147"/>
          </a:xfrm>
          <a:prstGeom prst="line">
            <a:avLst/>
          </a:prstGeom>
          <a:ln w="44450" cmpd="sng">
            <a:solidFill>
              <a:srgbClr val="00B050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Tiesioji jungtis 9">
            <a:extLst>
              <a:ext uri="{FF2B5EF4-FFF2-40B4-BE49-F238E27FC236}">
                <a16:creationId xmlns:a16="http://schemas.microsoft.com/office/drawing/2014/main" id="{0DD681B3-F8B5-CCC4-E8DD-8A893D705E08}"/>
              </a:ext>
            </a:extLst>
          </p:cNvPr>
          <p:cNvCxnSpPr>
            <a:cxnSpLocks/>
          </p:cNvCxnSpPr>
          <p:nvPr/>
        </p:nvCxnSpPr>
        <p:spPr>
          <a:xfrm>
            <a:off x="10240296" y="3926586"/>
            <a:ext cx="0" cy="279654"/>
          </a:xfrm>
          <a:prstGeom prst="line">
            <a:avLst/>
          </a:prstGeom>
          <a:ln w="44450" cmpd="sng">
            <a:solidFill>
              <a:srgbClr val="00B050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Tiesioji jungtis 14">
            <a:extLst>
              <a:ext uri="{FF2B5EF4-FFF2-40B4-BE49-F238E27FC236}">
                <a16:creationId xmlns:a16="http://schemas.microsoft.com/office/drawing/2014/main" id="{5172C080-F8EB-7851-BAA2-DECD33D8FA68}"/>
              </a:ext>
            </a:extLst>
          </p:cNvPr>
          <p:cNvCxnSpPr>
            <a:cxnSpLocks/>
          </p:cNvCxnSpPr>
          <p:nvPr/>
        </p:nvCxnSpPr>
        <p:spPr>
          <a:xfrm>
            <a:off x="9999321" y="5010646"/>
            <a:ext cx="0" cy="318147"/>
          </a:xfrm>
          <a:prstGeom prst="line">
            <a:avLst/>
          </a:prstGeom>
          <a:ln w="44450" cmpd="sng">
            <a:solidFill>
              <a:srgbClr val="00B050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dyklė: dešinėn 16">
            <a:extLst>
              <a:ext uri="{FF2B5EF4-FFF2-40B4-BE49-F238E27FC236}">
                <a16:creationId xmlns:a16="http://schemas.microsoft.com/office/drawing/2014/main" id="{D2A4F682-7C37-381C-F53E-79254A8CD108}"/>
              </a:ext>
            </a:extLst>
          </p:cNvPr>
          <p:cNvSpPr/>
          <p:nvPr/>
        </p:nvSpPr>
        <p:spPr>
          <a:xfrm>
            <a:off x="9316888" y="5098111"/>
            <a:ext cx="682433" cy="143219"/>
          </a:xfrm>
          <a:prstGeom prst="rightArrow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dyklė: dešinėn 17">
            <a:extLst>
              <a:ext uri="{FF2B5EF4-FFF2-40B4-BE49-F238E27FC236}">
                <a16:creationId xmlns:a16="http://schemas.microsoft.com/office/drawing/2014/main" id="{49E75BCC-4B81-BDC5-D1EE-37ED8D3BC502}"/>
              </a:ext>
            </a:extLst>
          </p:cNvPr>
          <p:cNvSpPr/>
          <p:nvPr/>
        </p:nvSpPr>
        <p:spPr>
          <a:xfrm>
            <a:off x="9302578" y="3695902"/>
            <a:ext cx="682432" cy="143219"/>
          </a:xfrm>
          <a:prstGeom prst="rightArrow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dyklė: dešinėn 18">
            <a:extLst>
              <a:ext uri="{FF2B5EF4-FFF2-40B4-BE49-F238E27FC236}">
                <a16:creationId xmlns:a16="http://schemas.microsoft.com/office/drawing/2014/main" id="{CCC61C24-1856-5414-BD40-61DD236734D7}"/>
              </a:ext>
            </a:extLst>
          </p:cNvPr>
          <p:cNvSpPr/>
          <p:nvPr/>
        </p:nvSpPr>
        <p:spPr>
          <a:xfrm>
            <a:off x="9302579" y="3994803"/>
            <a:ext cx="937716" cy="143219"/>
          </a:xfrm>
          <a:prstGeom prst="rightArrow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302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97465DAE-0192-4575-6A88-D54749023AD5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CE20CCB7-EC68-1EA0-A568-1FBCF4F894CB}"/>
              </a:ext>
            </a:extLst>
          </p:cNvPr>
          <p:cNvSpPr txBox="1"/>
          <p:nvPr/>
        </p:nvSpPr>
        <p:spPr>
          <a:xfrm>
            <a:off x="0" y="2583660"/>
            <a:ext cx="1219200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dirty="0">
                <a:solidFill>
                  <a:schemeClr val="bg1"/>
                </a:solidFill>
                <a:latin typeface="Arial"/>
                <a:cs typeface="Arial"/>
              </a:rPr>
              <a:t>Nacionaliniai IT planai</a:t>
            </a:r>
          </a:p>
        </p:txBody>
      </p:sp>
    </p:spTree>
    <p:extLst>
      <p:ext uri="{BB962C8B-B14F-4D97-AF65-F5344CB8AC3E}">
        <p14:creationId xmlns:p14="http://schemas.microsoft.com/office/powerpoint/2010/main" val="262036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>
            <a:extLst>
              <a:ext uri="{FF2B5EF4-FFF2-40B4-BE49-F238E27FC236}">
                <a16:creationId xmlns:a16="http://schemas.microsoft.com/office/drawing/2014/main" id="{083DFB18-7BD5-A986-D067-77006F099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469934" cy="3343509"/>
          </a:xfrm>
          <a:prstGeom prst="rect">
            <a:avLst/>
          </a:prstGeom>
        </p:spPr>
      </p:pic>
      <p:pic>
        <p:nvPicPr>
          <p:cNvPr id="2" name="Paveikslėlis 1">
            <a:extLst>
              <a:ext uri="{FF2B5EF4-FFF2-40B4-BE49-F238E27FC236}">
                <a16:creationId xmlns:a16="http://schemas.microsoft.com/office/drawing/2014/main" id="{21D32F14-3B52-7ED2-D548-8F0A97E167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1323" y="3343509"/>
            <a:ext cx="7650677" cy="3514491"/>
          </a:xfrm>
          <a:prstGeom prst="rect">
            <a:avLst/>
          </a:prstGeom>
        </p:spPr>
      </p:pic>
      <p:sp>
        <p:nvSpPr>
          <p:cNvPr id="4" name="Pavadinimas 1">
            <a:extLst>
              <a:ext uri="{FF2B5EF4-FFF2-40B4-BE49-F238E27FC236}">
                <a16:creationId xmlns:a16="http://schemas.microsoft.com/office/drawing/2014/main" id="{893E816E-EA52-C3B9-00F6-FAFBBDBEC9C3}"/>
              </a:ext>
            </a:extLst>
          </p:cNvPr>
          <p:cNvSpPr txBox="1">
            <a:spLocks/>
          </p:cNvSpPr>
          <p:nvPr/>
        </p:nvSpPr>
        <p:spPr>
          <a:xfrm>
            <a:off x="8031192" y="365125"/>
            <a:ext cx="3322608" cy="23953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Nacionalinių IT sistemų diegimo planų peržiūra</a:t>
            </a:r>
            <a:endParaRPr lang="en-IE" dirty="0"/>
          </a:p>
        </p:txBody>
      </p:sp>
      <p:sp>
        <p:nvSpPr>
          <p:cNvPr id="5" name="Turinio vietos rezervavimo ženklas 2">
            <a:extLst>
              <a:ext uri="{FF2B5EF4-FFF2-40B4-BE49-F238E27FC236}">
                <a16:creationId xmlns:a16="http://schemas.microsoft.com/office/drawing/2014/main" id="{1446E9D5-7131-B15E-5DAE-54755597E628}"/>
              </a:ext>
            </a:extLst>
          </p:cNvPr>
          <p:cNvSpPr txBox="1">
            <a:spLocks/>
          </p:cNvSpPr>
          <p:nvPr/>
        </p:nvSpPr>
        <p:spPr>
          <a:xfrm>
            <a:off x="498652" y="4094372"/>
            <a:ext cx="3544019" cy="13143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/>
              <a:t>2 kartus per metus</a:t>
            </a:r>
          </a:p>
          <a:p>
            <a:pPr lvl="1"/>
            <a:r>
              <a:rPr lang="lt-LT" dirty="0"/>
              <a:t>Sausio 31 d.</a:t>
            </a:r>
          </a:p>
          <a:p>
            <a:pPr lvl="1"/>
            <a:r>
              <a:rPr lang="lt-LT" dirty="0"/>
              <a:t>Birželio 30 d.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1338142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3836</TotalTime>
  <Words>607</Words>
  <Application>Microsoft Office PowerPoint</Application>
  <PresentationFormat>Plačiaekranė</PresentationFormat>
  <Paragraphs>136</Paragraphs>
  <Slides>16</Slides>
  <Notes>16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Patvirtintos išimtys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Evelina Pagounis</dc:creator>
  <cp:lastModifiedBy>Konstantinas Dureiko</cp:lastModifiedBy>
  <cp:revision>9</cp:revision>
  <cp:lastPrinted>2023-03-08T06:49:40Z</cp:lastPrinted>
  <dcterms:created xsi:type="dcterms:W3CDTF">2023-01-10T10:44:58Z</dcterms:created>
  <dcterms:modified xsi:type="dcterms:W3CDTF">2023-04-13T10:33:30Z</dcterms:modified>
</cp:coreProperties>
</file>