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1"/>
  </p:notesMasterIdLst>
  <p:sldIdLst>
    <p:sldId id="258" r:id="rId3"/>
    <p:sldId id="415" r:id="rId4"/>
    <p:sldId id="418" r:id="rId5"/>
    <p:sldId id="416" r:id="rId6"/>
    <p:sldId id="417" r:id="rId7"/>
    <p:sldId id="419" r:id="rId8"/>
    <p:sldId id="284" r:id="rId9"/>
    <p:sldId id="37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6B474B-D897-49AD-AECC-C6E23F374485}" v="81" dt="2024-01-29T06:54:56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mis Žlabys" userId="45958f52-2073-4b7c-8bc4-92effa0b9d55" providerId="ADAL" clId="{776B474B-D897-49AD-AECC-C6E23F374485}"/>
    <pc:docChg chg="undo custSel delSld modSld">
      <pc:chgData name="Laimis Žlabys" userId="45958f52-2073-4b7c-8bc4-92effa0b9d55" providerId="ADAL" clId="{776B474B-D897-49AD-AECC-C6E23F374485}" dt="2024-01-29T12:52:20.136" v="4181" actId="255"/>
      <pc:docMkLst>
        <pc:docMk/>
      </pc:docMkLst>
      <pc:sldChg chg="addSp delSp modSp del modAnim">
        <pc:chgData name="Laimis Žlabys" userId="45958f52-2073-4b7c-8bc4-92effa0b9d55" providerId="ADAL" clId="{776B474B-D897-49AD-AECC-C6E23F374485}" dt="2024-01-29T07:41:21.335" v="4153" actId="2696"/>
        <pc:sldMkLst>
          <pc:docMk/>
          <pc:sldMk cId="2009250535" sldId="261"/>
        </pc:sldMkLst>
        <pc:spChg chg="del">
          <ac:chgData name="Laimis Žlabys" userId="45958f52-2073-4b7c-8bc4-92effa0b9d55" providerId="ADAL" clId="{776B474B-D897-49AD-AECC-C6E23F374485}" dt="2024-01-29T05:14:29.295" v="155" actId="21"/>
          <ac:spMkLst>
            <pc:docMk/>
            <pc:sldMk cId="2009250535" sldId="261"/>
            <ac:spMk id="2" creationId="{00000000-0000-0000-0000-000000000000}"/>
          </ac:spMkLst>
        </pc:spChg>
        <pc:spChg chg="add mod">
          <ac:chgData name="Laimis Žlabys" userId="45958f52-2073-4b7c-8bc4-92effa0b9d55" providerId="ADAL" clId="{776B474B-D897-49AD-AECC-C6E23F374485}" dt="2024-01-29T05:14:29.295" v="155" actId="21"/>
          <ac:spMkLst>
            <pc:docMk/>
            <pc:sldMk cId="2009250535" sldId="261"/>
            <ac:spMk id="6" creationId="{66B9BB3F-009E-CD73-B0B1-8F033FFACA75}"/>
          </ac:spMkLst>
        </pc:spChg>
        <pc:spChg chg="del">
          <ac:chgData name="Laimis Žlabys" userId="45958f52-2073-4b7c-8bc4-92effa0b9d55" providerId="ADAL" clId="{776B474B-D897-49AD-AECC-C6E23F374485}" dt="2024-01-29T05:14:29.295" v="155" actId="21"/>
          <ac:spMkLst>
            <pc:docMk/>
            <pc:sldMk cId="2009250535" sldId="261"/>
            <ac:spMk id="8" creationId="{00000000-0000-0000-0000-000000000000}"/>
          </ac:spMkLst>
        </pc:spChg>
        <pc:spChg chg="del">
          <ac:chgData name="Laimis Žlabys" userId="45958f52-2073-4b7c-8bc4-92effa0b9d55" providerId="ADAL" clId="{776B474B-D897-49AD-AECC-C6E23F374485}" dt="2024-01-29T05:14:29.295" v="155" actId="21"/>
          <ac:spMkLst>
            <pc:docMk/>
            <pc:sldMk cId="2009250535" sldId="261"/>
            <ac:spMk id="9" creationId="{00000000-0000-0000-0000-000000000000}"/>
          </ac:spMkLst>
        </pc:spChg>
        <pc:spChg chg="del">
          <ac:chgData name="Laimis Žlabys" userId="45958f52-2073-4b7c-8bc4-92effa0b9d55" providerId="ADAL" clId="{776B474B-D897-49AD-AECC-C6E23F374485}" dt="2024-01-29T05:14:29.295" v="155" actId="21"/>
          <ac:spMkLst>
            <pc:docMk/>
            <pc:sldMk cId="2009250535" sldId="261"/>
            <ac:spMk id="96" creationId="{00000000-0000-0000-0000-000000000000}"/>
          </ac:spMkLst>
        </pc:spChg>
        <pc:spChg chg="del">
          <ac:chgData name="Laimis Žlabys" userId="45958f52-2073-4b7c-8bc4-92effa0b9d55" providerId="ADAL" clId="{776B474B-D897-49AD-AECC-C6E23F374485}" dt="2024-01-29T05:14:29.295" v="155" actId="21"/>
          <ac:spMkLst>
            <pc:docMk/>
            <pc:sldMk cId="2009250535" sldId="261"/>
            <ac:spMk id="97" creationId="{00000000-0000-0000-0000-000000000000}"/>
          </ac:spMkLst>
        </pc:spChg>
        <pc:spChg chg="del">
          <ac:chgData name="Laimis Žlabys" userId="45958f52-2073-4b7c-8bc4-92effa0b9d55" providerId="ADAL" clId="{776B474B-D897-49AD-AECC-C6E23F374485}" dt="2024-01-29T05:14:29.295" v="155" actId="21"/>
          <ac:spMkLst>
            <pc:docMk/>
            <pc:sldMk cId="2009250535" sldId="261"/>
            <ac:spMk id="99" creationId="{00000000-0000-0000-0000-000000000000}"/>
          </ac:spMkLst>
        </pc:spChg>
        <pc:spChg chg="del">
          <ac:chgData name="Laimis Žlabys" userId="45958f52-2073-4b7c-8bc4-92effa0b9d55" providerId="ADAL" clId="{776B474B-D897-49AD-AECC-C6E23F374485}" dt="2024-01-29T05:14:29.295" v="155" actId="21"/>
          <ac:spMkLst>
            <pc:docMk/>
            <pc:sldMk cId="2009250535" sldId="261"/>
            <ac:spMk id="101" creationId="{00000000-0000-0000-0000-000000000000}"/>
          </ac:spMkLst>
        </pc:sp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3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4" creationId="{54CD94D6-13FB-0236-2545-3221E0B0BA93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5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19" creationId="{18388A20-16A5-321F-0F01-A11381FCF36C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47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48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49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50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51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52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54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56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57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58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70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119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120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121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122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123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124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125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126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127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128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130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131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132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133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134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135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136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137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138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1026" creationId="{00000000-0000-0000-0000-000000000000}"/>
          </ac:picMkLst>
        </pc:picChg>
        <pc:picChg chg="del">
          <ac:chgData name="Laimis Žlabys" userId="45958f52-2073-4b7c-8bc4-92effa0b9d55" providerId="ADAL" clId="{776B474B-D897-49AD-AECC-C6E23F374485}" dt="2024-01-29T05:14:29.295" v="155" actId="21"/>
          <ac:picMkLst>
            <pc:docMk/>
            <pc:sldMk cId="2009250535" sldId="261"/>
            <ac:picMk id="1029" creationId="{00000000-0000-0000-0000-000000000000}"/>
          </ac:picMkLst>
        </pc:picChg>
        <pc:cxnChg chg="del">
          <ac:chgData name="Laimis Žlabys" userId="45958f52-2073-4b7c-8bc4-92effa0b9d55" providerId="ADAL" clId="{776B474B-D897-49AD-AECC-C6E23F374485}" dt="2024-01-29T05:14:29.295" v="155" actId="21"/>
          <ac:cxnSpMkLst>
            <pc:docMk/>
            <pc:sldMk cId="2009250535" sldId="261"/>
            <ac:cxnSpMk id="46" creationId="{00000000-0000-0000-0000-000000000000}"/>
          </ac:cxnSpMkLst>
        </pc:cxnChg>
        <pc:cxnChg chg="del">
          <ac:chgData name="Laimis Žlabys" userId="45958f52-2073-4b7c-8bc4-92effa0b9d55" providerId="ADAL" clId="{776B474B-D897-49AD-AECC-C6E23F374485}" dt="2024-01-29T05:14:29.295" v="155" actId="21"/>
          <ac:cxnSpMkLst>
            <pc:docMk/>
            <pc:sldMk cId="2009250535" sldId="261"/>
            <ac:cxnSpMk id="59" creationId="{00000000-0000-0000-0000-000000000000}"/>
          </ac:cxnSpMkLst>
        </pc:cxnChg>
        <pc:cxnChg chg="del">
          <ac:chgData name="Laimis Žlabys" userId="45958f52-2073-4b7c-8bc4-92effa0b9d55" providerId="ADAL" clId="{776B474B-D897-49AD-AECC-C6E23F374485}" dt="2024-01-29T05:14:29.295" v="155" actId="21"/>
          <ac:cxnSpMkLst>
            <pc:docMk/>
            <pc:sldMk cId="2009250535" sldId="261"/>
            <ac:cxnSpMk id="60" creationId="{00000000-0000-0000-0000-000000000000}"/>
          </ac:cxnSpMkLst>
        </pc:cxnChg>
        <pc:cxnChg chg="del">
          <ac:chgData name="Laimis Žlabys" userId="45958f52-2073-4b7c-8bc4-92effa0b9d55" providerId="ADAL" clId="{776B474B-D897-49AD-AECC-C6E23F374485}" dt="2024-01-29T05:14:29.295" v="155" actId="21"/>
          <ac:cxnSpMkLst>
            <pc:docMk/>
            <pc:sldMk cId="2009250535" sldId="261"/>
            <ac:cxnSpMk id="61" creationId="{00000000-0000-0000-0000-000000000000}"/>
          </ac:cxnSpMkLst>
        </pc:cxnChg>
        <pc:cxnChg chg="del">
          <ac:chgData name="Laimis Žlabys" userId="45958f52-2073-4b7c-8bc4-92effa0b9d55" providerId="ADAL" clId="{776B474B-D897-49AD-AECC-C6E23F374485}" dt="2024-01-29T05:14:29.295" v="155" actId="21"/>
          <ac:cxnSpMkLst>
            <pc:docMk/>
            <pc:sldMk cId="2009250535" sldId="261"/>
            <ac:cxnSpMk id="62" creationId="{00000000-0000-0000-0000-000000000000}"/>
          </ac:cxnSpMkLst>
        </pc:cxnChg>
        <pc:cxnChg chg="del">
          <ac:chgData name="Laimis Žlabys" userId="45958f52-2073-4b7c-8bc4-92effa0b9d55" providerId="ADAL" clId="{776B474B-D897-49AD-AECC-C6E23F374485}" dt="2024-01-29T05:14:29.295" v="155" actId="21"/>
          <ac:cxnSpMkLst>
            <pc:docMk/>
            <pc:sldMk cId="2009250535" sldId="261"/>
            <ac:cxnSpMk id="63" creationId="{00000000-0000-0000-0000-000000000000}"/>
          </ac:cxnSpMkLst>
        </pc:cxnChg>
        <pc:cxnChg chg="del">
          <ac:chgData name="Laimis Žlabys" userId="45958f52-2073-4b7c-8bc4-92effa0b9d55" providerId="ADAL" clId="{776B474B-D897-49AD-AECC-C6E23F374485}" dt="2024-01-29T05:14:29.295" v="155" actId="21"/>
          <ac:cxnSpMkLst>
            <pc:docMk/>
            <pc:sldMk cId="2009250535" sldId="261"/>
            <ac:cxnSpMk id="66" creationId="{00000000-0000-0000-0000-000000000000}"/>
          </ac:cxnSpMkLst>
        </pc:cxnChg>
        <pc:cxnChg chg="del">
          <ac:chgData name="Laimis Žlabys" userId="45958f52-2073-4b7c-8bc4-92effa0b9d55" providerId="ADAL" clId="{776B474B-D897-49AD-AECC-C6E23F374485}" dt="2024-01-29T05:14:29.295" v="155" actId="21"/>
          <ac:cxnSpMkLst>
            <pc:docMk/>
            <pc:sldMk cId="2009250535" sldId="261"/>
            <ac:cxnSpMk id="67" creationId="{00000000-0000-0000-0000-000000000000}"/>
          </ac:cxnSpMkLst>
        </pc:cxnChg>
        <pc:cxnChg chg="del">
          <ac:chgData name="Laimis Žlabys" userId="45958f52-2073-4b7c-8bc4-92effa0b9d55" providerId="ADAL" clId="{776B474B-D897-49AD-AECC-C6E23F374485}" dt="2024-01-29T05:14:29.295" v="155" actId="21"/>
          <ac:cxnSpMkLst>
            <pc:docMk/>
            <pc:sldMk cId="2009250535" sldId="261"/>
            <ac:cxnSpMk id="68" creationId="{00000000-0000-0000-0000-000000000000}"/>
          </ac:cxnSpMkLst>
        </pc:cxnChg>
        <pc:cxnChg chg="del">
          <ac:chgData name="Laimis Žlabys" userId="45958f52-2073-4b7c-8bc4-92effa0b9d55" providerId="ADAL" clId="{776B474B-D897-49AD-AECC-C6E23F374485}" dt="2024-01-29T05:14:29.295" v="155" actId="21"/>
          <ac:cxnSpMkLst>
            <pc:docMk/>
            <pc:sldMk cId="2009250535" sldId="261"/>
            <ac:cxnSpMk id="69" creationId="{00000000-0000-0000-0000-000000000000}"/>
          </ac:cxnSpMkLst>
        </pc:cxnChg>
        <pc:cxnChg chg="del">
          <ac:chgData name="Laimis Žlabys" userId="45958f52-2073-4b7c-8bc4-92effa0b9d55" providerId="ADAL" clId="{776B474B-D897-49AD-AECC-C6E23F374485}" dt="2024-01-29T05:14:29.295" v="155" actId="21"/>
          <ac:cxnSpMkLst>
            <pc:docMk/>
            <pc:sldMk cId="2009250535" sldId="261"/>
            <ac:cxnSpMk id="72" creationId="{00000000-0000-0000-0000-000000000000}"/>
          </ac:cxnSpMkLst>
        </pc:cxnChg>
        <pc:cxnChg chg="del">
          <ac:chgData name="Laimis Žlabys" userId="45958f52-2073-4b7c-8bc4-92effa0b9d55" providerId="ADAL" clId="{776B474B-D897-49AD-AECC-C6E23F374485}" dt="2024-01-29T05:14:29.295" v="155" actId="21"/>
          <ac:cxnSpMkLst>
            <pc:docMk/>
            <pc:sldMk cId="2009250535" sldId="261"/>
            <ac:cxnSpMk id="74" creationId="{00000000-0000-0000-0000-000000000000}"/>
          </ac:cxnSpMkLst>
        </pc:cxnChg>
        <pc:cxnChg chg="del">
          <ac:chgData name="Laimis Žlabys" userId="45958f52-2073-4b7c-8bc4-92effa0b9d55" providerId="ADAL" clId="{776B474B-D897-49AD-AECC-C6E23F374485}" dt="2024-01-29T05:14:29.295" v="155" actId="21"/>
          <ac:cxnSpMkLst>
            <pc:docMk/>
            <pc:sldMk cId="2009250535" sldId="261"/>
            <ac:cxnSpMk id="76" creationId="{00000000-0000-0000-0000-000000000000}"/>
          </ac:cxnSpMkLst>
        </pc:cxnChg>
        <pc:cxnChg chg="del">
          <ac:chgData name="Laimis Žlabys" userId="45958f52-2073-4b7c-8bc4-92effa0b9d55" providerId="ADAL" clId="{776B474B-D897-49AD-AECC-C6E23F374485}" dt="2024-01-29T05:14:29.295" v="155" actId="21"/>
          <ac:cxnSpMkLst>
            <pc:docMk/>
            <pc:sldMk cId="2009250535" sldId="261"/>
            <ac:cxnSpMk id="79" creationId="{00000000-0000-0000-0000-000000000000}"/>
          </ac:cxnSpMkLst>
        </pc:cxnChg>
        <pc:cxnChg chg="del">
          <ac:chgData name="Laimis Žlabys" userId="45958f52-2073-4b7c-8bc4-92effa0b9d55" providerId="ADAL" clId="{776B474B-D897-49AD-AECC-C6E23F374485}" dt="2024-01-29T05:14:29.295" v="155" actId="21"/>
          <ac:cxnSpMkLst>
            <pc:docMk/>
            <pc:sldMk cId="2009250535" sldId="261"/>
            <ac:cxnSpMk id="81" creationId="{00000000-0000-0000-0000-000000000000}"/>
          </ac:cxnSpMkLst>
        </pc:cxnChg>
      </pc:sldChg>
      <pc:sldChg chg="modSp mod modAnim">
        <pc:chgData name="Laimis Žlabys" userId="45958f52-2073-4b7c-8bc4-92effa0b9d55" providerId="ADAL" clId="{776B474B-D897-49AD-AECC-C6E23F374485}" dt="2024-01-29T05:15:29.719" v="252" actId="1076"/>
        <pc:sldMkLst>
          <pc:docMk/>
          <pc:sldMk cId="1692214551" sldId="284"/>
        </pc:sldMkLst>
        <pc:spChg chg="mod">
          <ac:chgData name="Laimis Žlabys" userId="45958f52-2073-4b7c-8bc4-92effa0b9d55" providerId="ADAL" clId="{776B474B-D897-49AD-AECC-C6E23F374485}" dt="2024-01-29T05:15:29.719" v="252" actId="1076"/>
          <ac:spMkLst>
            <pc:docMk/>
            <pc:sldMk cId="1692214551" sldId="284"/>
            <ac:spMk id="4" creationId="{00000000-0000-0000-0000-000000000000}"/>
          </ac:spMkLst>
        </pc:spChg>
      </pc:sldChg>
      <pc:sldChg chg="modSp mod">
        <pc:chgData name="Laimis Žlabys" userId="45958f52-2073-4b7c-8bc4-92effa0b9d55" providerId="ADAL" clId="{776B474B-D897-49AD-AECC-C6E23F374485}" dt="2024-01-29T07:41:54.654" v="4180" actId="20577"/>
        <pc:sldMkLst>
          <pc:docMk/>
          <pc:sldMk cId="101339410" sldId="415"/>
        </pc:sldMkLst>
        <pc:spChg chg="mod">
          <ac:chgData name="Laimis Žlabys" userId="45958f52-2073-4b7c-8bc4-92effa0b9d55" providerId="ADAL" clId="{776B474B-D897-49AD-AECC-C6E23F374485}" dt="2024-01-29T07:41:54.654" v="4180" actId="20577"/>
          <ac:spMkLst>
            <pc:docMk/>
            <pc:sldMk cId="101339410" sldId="415"/>
            <ac:spMk id="8" creationId="{72D11B86-7F11-5B3A-B575-FD8FC9B30934}"/>
          </ac:spMkLst>
        </pc:spChg>
        <pc:spChg chg="mod">
          <ac:chgData name="Laimis Žlabys" userId="45958f52-2073-4b7c-8bc4-92effa0b9d55" providerId="ADAL" clId="{776B474B-D897-49AD-AECC-C6E23F374485}" dt="2024-01-29T05:13:30.980" v="119" actId="14100"/>
          <ac:spMkLst>
            <pc:docMk/>
            <pc:sldMk cId="101339410" sldId="415"/>
            <ac:spMk id="9" creationId="{6D248196-BD45-9410-9CB1-2B970EF597EF}"/>
          </ac:spMkLst>
        </pc:spChg>
      </pc:sldChg>
      <pc:sldChg chg="addSp delSp modSp mod">
        <pc:chgData name="Laimis Žlabys" userId="45958f52-2073-4b7c-8bc4-92effa0b9d55" providerId="ADAL" clId="{776B474B-D897-49AD-AECC-C6E23F374485}" dt="2024-01-29T07:41:06.805" v="4151" actId="20577"/>
        <pc:sldMkLst>
          <pc:docMk/>
          <pc:sldMk cId="2132477922" sldId="416"/>
        </pc:sldMkLst>
        <pc:spChg chg="mod">
          <ac:chgData name="Laimis Žlabys" userId="45958f52-2073-4b7c-8bc4-92effa0b9d55" providerId="ADAL" clId="{776B474B-D897-49AD-AECC-C6E23F374485}" dt="2024-01-29T05:13:57.560" v="150" actId="20577"/>
          <ac:spMkLst>
            <pc:docMk/>
            <pc:sldMk cId="2132477922" sldId="416"/>
            <ac:spMk id="2" creationId="{ABC36677-CFC3-5584-BD73-26A6525E0C3A}"/>
          </ac:spMkLst>
        </pc:spChg>
        <pc:spChg chg="add mod">
          <ac:chgData name="Laimis Žlabys" userId="45958f52-2073-4b7c-8bc4-92effa0b9d55" providerId="ADAL" clId="{776B474B-D897-49AD-AECC-C6E23F374485}" dt="2024-01-29T05:35:31.760" v="1467"/>
          <ac:spMkLst>
            <pc:docMk/>
            <pc:sldMk cId="2132477922" sldId="416"/>
            <ac:spMk id="3" creationId="{EF44741C-E852-9307-9847-2D23FA11F005}"/>
          </ac:spMkLst>
        </pc:spChg>
        <pc:spChg chg="del mod">
          <ac:chgData name="Laimis Žlabys" userId="45958f52-2073-4b7c-8bc4-92effa0b9d55" providerId="ADAL" clId="{776B474B-D897-49AD-AECC-C6E23F374485}" dt="2024-01-29T05:36:14.955" v="1468" actId="21"/>
          <ac:spMkLst>
            <pc:docMk/>
            <pc:sldMk cId="2132477922" sldId="416"/>
            <ac:spMk id="4" creationId="{867DD9F0-A48D-F5EF-F444-8AFFBE710436}"/>
          </ac:spMkLst>
        </pc:spChg>
        <pc:spChg chg="add mod">
          <ac:chgData name="Laimis Žlabys" userId="45958f52-2073-4b7c-8bc4-92effa0b9d55" providerId="ADAL" clId="{776B474B-D897-49AD-AECC-C6E23F374485}" dt="2024-01-29T07:41:06.805" v="4151" actId="20577"/>
          <ac:spMkLst>
            <pc:docMk/>
            <pc:sldMk cId="2132477922" sldId="416"/>
            <ac:spMk id="5" creationId="{5FE4E9C4-BB3A-66C8-16DF-25BA82CA592F}"/>
          </ac:spMkLst>
        </pc:spChg>
      </pc:sldChg>
      <pc:sldChg chg="addSp delSp modSp mod modAnim">
        <pc:chgData name="Laimis Žlabys" userId="45958f52-2073-4b7c-8bc4-92effa0b9d55" providerId="ADAL" clId="{776B474B-D897-49AD-AECC-C6E23F374485}" dt="2024-01-29T12:52:20.136" v="4181" actId="255"/>
        <pc:sldMkLst>
          <pc:docMk/>
          <pc:sldMk cId="2363236447" sldId="417"/>
        </pc:sldMkLst>
        <pc:spChg chg="del mod">
          <ac:chgData name="Laimis Žlabys" userId="45958f52-2073-4b7c-8bc4-92effa0b9d55" providerId="ADAL" clId="{776B474B-D897-49AD-AECC-C6E23F374485}" dt="2024-01-29T05:14:22.553" v="154" actId="21"/>
          <ac:spMkLst>
            <pc:docMk/>
            <pc:sldMk cId="2363236447" sldId="417"/>
            <ac:spMk id="2" creationId="{04F4DAE9-AD37-5A98-0B7E-1AFE8F509A10}"/>
          </ac:spMkLst>
        </pc:spChg>
        <pc:spChg chg="add mod">
          <ac:chgData name="Laimis Žlabys" userId="45958f52-2073-4b7c-8bc4-92effa0b9d55" providerId="ADAL" clId="{776B474B-D897-49AD-AECC-C6E23F374485}" dt="2024-01-29T06:33:02.959" v="3122"/>
          <ac:spMkLst>
            <pc:docMk/>
            <pc:sldMk cId="2363236447" sldId="417"/>
            <ac:spMk id="5" creationId="{0C6E36E3-CAE0-E4C7-616E-793AF2B45620}"/>
          </ac:spMkLst>
        </pc:spChg>
        <pc:spChg chg="add mod">
          <ac:chgData name="Laimis Žlabys" userId="45958f52-2073-4b7c-8bc4-92effa0b9d55" providerId="ADAL" clId="{776B474B-D897-49AD-AECC-C6E23F374485}" dt="2024-01-29T12:52:20.136" v="4181" actId="255"/>
          <ac:spMkLst>
            <pc:docMk/>
            <pc:sldMk cId="2363236447" sldId="417"/>
            <ac:spMk id="7" creationId="{CD33AA6D-B700-D13E-CD79-5C849F90935C}"/>
          </ac:spMkLst>
        </pc:spChg>
        <pc:spChg chg="del">
          <ac:chgData name="Laimis Žlabys" userId="45958f52-2073-4b7c-8bc4-92effa0b9d55" providerId="ADAL" clId="{776B474B-D897-49AD-AECC-C6E23F374485}" dt="2024-01-29T05:14:22.553" v="154" actId="21"/>
          <ac:spMkLst>
            <pc:docMk/>
            <pc:sldMk cId="2363236447" sldId="417"/>
            <ac:spMk id="50" creationId="{9E81CDBF-83E3-7AB6-E5F5-05DC5723AC2E}"/>
          </ac:spMkLst>
        </pc:sp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3" creationId="{C2A6C462-0EB1-7A33-A5FA-474DF1A3A0C1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4" creationId="{A5EF53E6-B533-4D36-C965-8D5E5E464BD6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6" creationId="{7B6E1A67-FC47-7CEC-7B9C-EC9555A4BA4D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9" creationId="{C48D5D9F-9707-1608-896E-F08D4B64FDD9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10" creationId="{BD1C226C-F342-F474-FD52-8C39BF44EDD7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11" creationId="{D258CDB0-CC79-373E-2D6D-9970E13DF082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12" creationId="{99B17E7D-A498-2B65-4447-55DA43CD53B8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13" creationId="{FD2E593A-1603-9B98-11A5-C4253C6B6745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14" creationId="{088D2967-C02C-3CD1-EF27-596D1BA0D02E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15" creationId="{5CD23C6E-64B6-9BCC-C8D2-3734A45DE19F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16" creationId="{7031C25B-834B-1940-3167-4FDED97E9D39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17" creationId="{32F5983A-5728-C0B9-1C8D-8066267A2B10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18" creationId="{EB89D6BA-D562-42D7-53DF-A737293AD4A2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19" creationId="{BC597BF3-ABCD-26AC-32E0-464AF096F0D9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20" creationId="{53BF28B8-191E-6DB2-760A-C7A921F4BEFF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21" creationId="{302FE3E5-5AD5-EDD3-813E-5CEC3ECCF8C0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22" creationId="{2E624804-1601-92A8-7FF3-3878BDB59A37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23" creationId="{6F52449A-75AC-F319-4D33-CF0282B2EAF0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24" creationId="{099F503D-BE08-A6AD-144B-ECFB33055AD0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25" creationId="{6C60D6CE-58DC-AC3B-520D-704F605114D6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26" creationId="{EDBDE8BD-5977-E687-88DA-9B588E51570B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38" creationId="{99168A56-AA99-2C41-0718-A7A9B973A22A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39" creationId="{79450A79-7292-A4F5-1BEF-D90444BAFDB0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40" creationId="{3BD27DA6-5A88-F4E4-1DC4-0BB8D92F13D9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41" creationId="{EA01BBB3-D413-0117-3016-A85935831FC8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42" creationId="{C6DCF831-BE4F-584F-E30A-70319BE3A446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43" creationId="{CB34BDE2-584B-8E8E-C69F-17D7A80BEA22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44" creationId="{0958DEF0-E95E-86D5-3761-E5BAD881841D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45" creationId="{2DB83E68-79F2-DB99-0371-03B3CBEF7E67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46" creationId="{27BAA483-8D82-4D3D-02A5-8DAD5D890DB5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47" creationId="{45FB9F2A-A9E4-1A77-355A-106C8A1D9286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48" creationId="{D269D6E3-82BF-290B-0F72-CA7007D3CDFA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51" creationId="{D1B1C7A4-C572-C4F4-BEB8-E2AA3D5E0983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52" creationId="{FC1BC3F2-B903-4B66-0CDA-893FACEDD328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53" creationId="{A18049B0-E0CD-33F8-67A0-2E95B2AF60F2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54" creationId="{A1762C37-1AD2-F4B5-9D3C-A8591EF97AC4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143" creationId="{3EB69B1A-BD2F-4359-0462-7013D7C4DDE6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1026" creationId="{764D0E60-ACC0-99D0-1DE8-5D19BC9C7289}"/>
          </ac:picMkLst>
        </pc:picChg>
        <pc:picChg chg="del">
          <ac:chgData name="Laimis Žlabys" userId="45958f52-2073-4b7c-8bc4-92effa0b9d55" providerId="ADAL" clId="{776B474B-D897-49AD-AECC-C6E23F374485}" dt="2024-01-29T05:14:22.553" v="154" actId="21"/>
          <ac:picMkLst>
            <pc:docMk/>
            <pc:sldMk cId="2363236447" sldId="417"/>
            <ac:picMk id="1028" creationId="{8B73FFBC-59E0-3865-35C0-56EEF5E80B5F}"/>
          </ac:picMkLst>
        </pc:picChg>
        <pc:cxnChg chg="del">
          <ac:chgData name="Laimis Žlabys" userId="45958f52-2073-4b7c-8bc4-92effa0b9d55" providerId="ADAL" clId="{776B474B-D897-49AD-AECC-C6E23F374485}" dt="2024-01-29T05:14:22.553" v="154" actId="21"/>
          <ac:cxnSpMkLst>
            <pc:docMk/>
            <pc:sldMk cId="2363236447" sldId="417"/>
            <ac:cxnSpMk id="139" creationId="{355BF5E5-AD2E-9964-413F-13D1A65BB1AB}"/>
          </ac:cxnSpMkLst>
        </pc:cxnChg>
      </pc:sldChg>
      <pc:sldChg chg="addSp delSp modSp mod">
        <pc:chgData name="Laimis Žlabys" userId="45958f52-2073-4b7c-8bc4-92effa0b9d55" providerId="ADAL" clId="{776B474B-D897-49AD-AECC-C6E23F374485}" dt="2024-01-29T05:49:35.909" v="2435" actId="255"/>
        <pc:sldMkLst>
          <pc:docMk/>
          <pc:sldMk cId="2183119039" sldId="418"/>
        </pc:sldMkLst>
        <pc:spChg chg="mod">
          <ac:chgData name="Laimis Žlabys" userId="45958f52-2073-4b7c-8bc4-92effa0b9d55" providerId="ADAL" clId="{776B474B-D897-49AD-AECC-C6E23F374485}" dt="2024-01-29T05:16:33.947" v="325" actId="20577"/>
          <ac:spMkLst>
            <pc:docMk/>
            <pc:sldMk cId="2183119039" sldId="418"/>
            <ac:spMk id="2" creationId="{8D77DD3B-D6FF-B635-1D7F-59D861593DE8}"/>
          </ac:spMkLst>
        </pc:spChg>
        <pc:spChg chg="add mod">
          <ac:chgData name="Laimis Žlabys" userId="45958f52-2073-4b7c-8bc4-92effa0b9d55" providerId="ADAL" clId="{776B474B-D897-49AD-AECC-C6E23F374485}" dt="2024-01-29T05:49:35.909" v="2435" actId="255"/>
          <ac:spMkLst>
            <pc:docMk/>
            <pc:sldMk cId="2183119039" sldId="418"/>
            <ac:spMk id="3" creationId="{77B89A50-26BF-13EA-C927-B254073AA586}"/>
          </ac:spMkLst>
        </pc:spChg>
        <pc:spChg chg="add del mod">
          <ac:chgData name="Laimis Žlabys" userId="45958f52-2073-4b7c-8bc4-92effa0b9d55" providerId="ADAL" clId="{776B474B-D897-49AD-AECC-C6E23F374485}" dt="2024-01-29T05:23:37.969" v="728" actId="21"/>
          <ac:spMkLst>
            <pc:docMk/>
            <pc:sldMk cId="2183119039" sldId="418"/>
            <ac:spMk id="6" creationId="{8C2B8ED5-3B41-09CF-85E2-8835B90356B6}"/>
          </ac:spMkLst>
        </pc:spChg>
        <pc:picChg chg="del">
          <ac:chgData name="Laimis Žlabys" userId="45958f52-2073-4b7c-8bc4-92effa0b9d55" providerId="ADAL" clId="{776B474B-D897-49AD-AECC-C6E23F374485}" dt="2024-01-29T05:13:42.727" v="120" actId="21"/>
          <ac:picMkLst>
            <pc:docMk/>
            <pc:sldMk cId="2183119039" sldId="418"/>
            <ac:picMk id="5" creationId="{AD7674F8-63CC-CADE-E2E2-FC5BF70877A5}"/>
          </ac:picMkLst>
        </pc:picChg>
      </pc:sldChg>
      <pc:sldChg chg="modSp mod">
        <pc:chgData name="Laimis Žlabys" userId="45958f52-2073-4b7c-8bc4-92effa0b9d55" providerId="ADAL" clId="{776B474B-D897-49AD-AECC-C6E23F374485}" dt="2024-01-29T05:15:47.711" v="275" actId="27636"/>
        <pc:sldMkLst>
          <pc:docMk/>
          <pc:sldMk cId="3311672516" sldId="419"/>
        </pc:sldMkLst>
        <pc:spChg chg="mod">
          <ac:chgData name="Laimis Žlabys" userId="45958f52-2073-4b7c-8bc4-92effa0b9d55" providerId="ADAL" clId="{776B474B-D897-49AD-AECC-C6E23F374485}" dt="2024-01-29T05:15:47.711" v="275" actId="27636"/>
          <ac:spMkLst>
            <pc:docMk/>
            <pc:sldMk cId="3311672516" sldId="419"/>
            <ac:spMk id="2" creationId="{1618A96B-DFB0-577F-D974-1846188FB896}"/>
          </ac:spMkLst>
        </pc:spChg>
      </pc:sldChg>
      <pc:sldChg chg="modSp del mod">
        <pc:chgData name="Laimis Žlabys" userId="45958f52-2073-4b7c-8bc4-92effa0b9d55" providerId="ADAL" clId="{776B474B-D897-49AD-AECC-C6E23F374485}" dt="2024-01-29T07:41:19.034" v="4152" actId="2696"/>
        <pc:sldMkLst>
          <pc:docMk/>
          <pc:sldMk cId="3654231490" sldId="420"/>
        </pc:sldMkLst>
        <pc:spChg chg="mod">
          <ac:chgData name="Laimis Žlabys" userId="45958f52-2073-4b7c-8bc4-92effa0b9d55" providerId="ADAL" clId="{776B474B-D897-49AD-AECC-C6E23F374485}" dt="2024-01-29T05:14:41.897" v="190" actId="20577"/>
          <ac:spMkLst>
            <pc:docMk/>
            <pc:sldMk cId="3654231490" sldId="420"/>
            <ac:spMk id="2" creationId="{2DF1D5F7-50C1-7D2B-485D-985B80F024CD}"/>
          </ac:spMkLst>
        </pc:spChg>
        <pc:spChg chg="mod">
          <ac:chgData name="Laimis Žlabys" userId="45958f52-2073-4b7c-8bc4-92effa0b9d55" providerId="ADAL" clId="{776B474B-D897-49AD-AECC-C6E23F374485}" dt="2024-01-29T05:14:35.735" v="157" actId="27636"/>
          <ac:spMkLst>
            <pc:docMk/>
            <pc:sldMk cId="3654231490" sldId="420"/>
            <ac:spMk id="3" creationId="{DC2BADF9-0A6C-FB66-3653-336D143A92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E1C3-E6D9-4ED8-81B9-223D066B24CA}" type="datetimeFigureOut">
              <a:rPr lang="lt-LT" smtClean="0"/>
              <a:t>2024-01-29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E08F7-9579-41C3-BC35-C9B6CB4ECA3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7943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50" marR="59690">
              <a:lnSpc>
                <a:spcPct val="111700"/>
              </a:lnSpc>
            </a:pPr>
            <a:r>
              <a:rPr lang="lt-LT" sz="1200" spc="-20" dirty="0">
                <a:latin typeface="Arial"/>
                <a:cs typeface="Arial"/>
              </a:rPr>
              <a:t>Ženklo</a:t>
            </a:r>
            <a:r>
              <a:rPr lang="lt-LT" sz="1200" dirty="0">
                <a:latin typeface="Arial"/>
                <a:cs typeface="Arial"/>
              </a:rPr>
              <a:t> </a:t>
            </a:r>
            <a:r>
              <a:rPr lang="lt-LT" sz="1200" spc="-25" dirty="0">
                <a:latin typeface="Arial"/>
                <a:cs typeface="Arial"/>
              </a:rPr>
              <a:t>vizualinio</a:t>
            </a:r>
            <a:r>
              <a:rPr lang="lt-LT" sz="1200" dirty="0">
                <a:latin typeface="Arial"/>
                <a:cs typeface="Arial"/>
              </a:rPr>
              <a:t> </a:t>
            </a:r>
            <a:r>
              <a:rPr lang="lt-LT" sz="1200" spc="-25" dirty="0">
                <a:latin typeface="Arial"/>
                <a:cs typeface="Arial"/>
              </a:rPr>
              <a:t>stiliaus</a:t>
            </a:r>
            <a:r>
              <a:rPr lang="lt-LT" sz="1200" dirty="0">
                <a:latin typeface="Arial"/>
                <a:cs typeface="Arial"/>
              </a:rPr>
              <a:t> </a:t>
            </a:r>
            <a:r>
              <a:rPr lang="lt-LT" sz="1200" spc="-25" dirty="0">
                <a:latin typeface="Arial"/>
                <a:cs typeface="Arial"/>
              </a:rPr>
              <a:t>vadovas</a:t>
            </a:r>
            <a:r>
              <a:rPr lang="lt-LT" sz="1200" dirty="0">
                <a:latin typeface="Arial"/>
                <a:cs typeface="Arial"/>
              </a:rPr>
              <a:t> –</a:t>
            </a:r>
            <a:r>
              <a:rPr lang="lt-LT" sz="1200" spc="5" dirty="0">
                <a:latin typeface="Arial"/>
                <a:cs typeface="Arial"/>
              </a:rPr>
              <a:t> </a:t>
            </a:r>
            <a:r>
              <a:rPr lang="lt-LT" sz="1200" spc="-25" dirty="0">
                <a:latin typeface="Arial"/>
                <a:cs typeface="Arial"/>
              </a:rPr>
              <a:t>stiprios</a:t>
            </a:r>
            <a:r>
              <a:rPr lang="lt-LT" sz="1200" dirty="0">
                <a:latin typeface="Arial"/>
                <a:cs typeface="Arial"/>
              </a:rPr>
              <a:t> ir</a:t>
            </a:r>
            <a:r>
              <a:rPr lang="lt-LT" sz="1200" spc="-5" dirty="0">
                <a:latin typeface="Arial"/>
                <a:cs typeface="Arial"/>
              </a:rPr>
              <a:t> </a:t>
            </a:r>
            <a:r>
              <a:rPr lang="lt-LT" sz="1200" spc="-25" dirty="0">
                <a:latin typeface="Arial"/>
                <a:cs typeface="Arial"/>
              </a:rPr>
              <a:t>nuoseklios</a:t>
            </a:r>
            <a:r>
              <a:rPr lang="lt-LT" sz="1200" dirty="0">
                <a:latin typeface="Arial"/>
                <a:cs typeface="Arial"/>
              </a:rPr>
              <a:t> </a:t>
            </a:r>
            <a:r>
              <a:rPr lang="lt-LT" sz="1200" spc="-30" dirty="0">
                <a:latin typeface="Arial"/>
                <a:cs typeface="Arial"/>
              </a:rPr>
              <a:t>organizacijos</a:t>
            </a:r>
            <a:r>
              <a:rPr lang="lt-LT" sz="1200" spc="5" dirty="0">
                <a:latin typeface="Arial"/>
                <a:cs typeface="Arial"/>
              </a:rPr>
              <a:t> </a:t>
            </a:r>
            <a:r>
              <a:rPr lang="lt-LT" sz="1200" spc="-25" dirty="0">
                <a:latin typeface="Arial"/>
                <a:cs typeface="Arial"/>
              </a:rPr>
              <a:t>įvaizdis.</a:t>
            </a:r>
            <a:r>
              <a:rPr lang="lt-LT" sz="1200" spc="-20" dirty="0">
                <a:latin typeface="Arial"/>
                <a:cs typeface="Arial"/>
              </a:rPr>
              <a:t> </a:t>
            </a:r>
            <a:endParaRPr lang="lt-LT" sz="1200" spc="-50" dirty="0">
              <a:latin typeface="Arial"/>
              <a:cs typeface="Arial"/>
            </a:endParaRPr>
          </a:p>
          <a:p>
            <a:pPr marL="19050" marR="59690">
              <a:lnSpc>
                <a:spcPct val="111700"/>
              </a:lnSpc>
            </a:pPr>
            <a:r>
              <a:rPr lang="lt-LT" sz="1200" spc="-50" dirty="0">
                <a:latin typeface="Arial"/>
                <a:cs typeface="Arial"/>
              </a:rPr>
              <a:t>Tai</a:t>
            </a:r>
            <a:r>
              <a:rPr lang="lt-LT" sz="1200" dirty="0">
                <a:latin typeface="Arial"/>
                <a:cs typeface="Arial"/>
              </a:rPr>
              <a:t> </a:t>
            </a:r>
            <a:r>
              <a:rPr lang="lt-LT" sz="1200" spc="-10" dirty="0">
                <a:latin typeface="Arial"/>
                <a:cs typeface="Arial"/>
              </a:rPr>
              <a:t>užtikrina </a:t>
            </a:r>
            <a:r>
              <a:rPr lang="lt-LT" sz="1200" dirty="0">
                <a:latin typeface="Arial"/>
                <a:cs typeface="Arial"/>
              </a:rPr>
              <a:t>jos </a:t>
            </a:r>
            <a:r>
              <a:rPr lang="lt-LT" sz="1200" spc="-30" dirty="0">
                <a:latin typeface="Arial"/>
                <a:cs typeface="Arial"/>
              </a:rPr>
              <a:t>išskirtinumą</a:t>
            </a:r>
            <a:r>
              <a:rPr lang="lt-LT" sz="1200" dirty="0">
                <a:latin typeface="Arial"/>
                <a:cs typeface="Arial"/>
              </a:rPr>
              <a:t> ir</a:t>
            </a:r>
            <a:r>
              <a:rPr lang="lt-LT" sz="1200" spc="-5" dirty="0">
                <a:latin typeface="Arial"/>
                <a:cs typeface="Arial"/>
              </a:rPr>
              <a:t> </a:t>
            </a:r>
            <a:r>
              <a:rPr lang="lt-LT" sz="1200" spc="-30" dirty="0" err="1">
                <a:latin typeface="Arial"/>
                <a:cs typeface="Arial"/>
              </a:rPr>
              <a:t>identiﬁkaciją</a:t>
            </a:r>
            <a:r>
              <a:rPr lang="lt-LT" sz="1200" spc="-30" dirty="0">
                <a:latin typeface="Arial"/>
                <a:cs typeface="Arial"/>
              </a:rPr>
              <a:t>,</a:t>
            </a:r>
            <a:r>
              <a:rPr lang="lt-LT" sz="1200" spc="-5" dirty="0">
                <a:latin typeface="Arial"/>
                <a:cs typeface="Arial"/>
              </a:rPr>
              <a:t> </a:t>
            </a:r>
            <a:r>
              <a:rPr lang="lt-LT" sz="1200" spc="-25" dirty="0">
                <a:latin typeface="Arial"/>
                <a:cs typeface="Arial"/>
              </a:rPr>
              <a:t>tiesiogiai</a:t>
            </a:r>
            <a:r>
              <a:rPr lang="lt-LT" sz="1200" dirty="0">
                <a:latin typeface="Arial"/>
                <a:cs typeface="Arial"/>
              </a:rPr>
              <a:t> </a:t>
            </a:r>
            <a:r>
              <a:rPr lang="lt-LT" sz="1200" spc="-20" dirty="0">
                <a:latin typeface="Arial"/>
                <a:cs typeface="Arial"/>
              </a:rPr>
              <a:t>veikia</a:t>
            </a:r>
            <a:r>
              <a:rPr lang="lt-LT" sz="1200" dirty="0">
                <a:latin typeface="Arial"/>
                <a:cs typeface="Arial"/>
              </a:rPr>
              <a:t> </a:t>
            </a:r>
            <a:r>
              <a:rPr lang="lt-LT" sz="1200" spc="-25" dirty="0">
                <a:latin typeface="Arial"/>
                <a:cs typeface="Arial"/>
              </a:rPr>
              <a:t>vartotojo</a:t>
            </a:r>
            <a:r>
              <a:rPr lang="lt-LT" sz="1200" dirty="0">
                <a:latin typeface="Arial"/>
                <a:cs typeface="Arial"/>
              </a:rPr>
              <a:t> </a:t>
            </a:r>
            <a:r>
              <a:rPr lang="lt-LT" sz="1200" spc="-25" dirty="0">
                <a:latin typeface="Arial"/>
                <a:cs typeface="Arial"/>
              </a:rPr>
              <a:t>emocinės</a:t>
            </a:r>
            <a:r>
              <a:rPr lang="lt-LT" sz="1200" dirty="0">
                <a:latin typeface="Arial"/>
                <a:cs typeface="Arial"/>
              </a:rPr>
              <a:t> </a:t>
            </a:r>
            <a:r>
              <a:rPr lang="lt-LT" sz="1200" spc="-25" dirty="0">
                <a:latin typeface="Arial"/>
                <a:cs typeface="Arial"/>
              </a:rPr>
              <a:t>nuostatas</a:t>
            </a:r>
            <a:r>
              <a:rPr lang="lt-LT" sz="1200" dirty="0">
                <a:latin typeface="Arial"/>
                <a:cs typeface="Arial"/>
              </a:rPr>
              <a:t> </a:t>
            </a:r>
            <a:r>
              <a:rPr lang="lt-LT" sz="1200" spc="-10" dirty="0">
                <a:latin typeface="Arial"/>
                <a:cs typeface="Arial"/>
              </a:rPr>
              <a:t>konkrečios </a:t>
            </a:r>
            <a:r>
              <a:rPr lang="lt-LT" sz="1200" spc="-30" dirty="0">
                <a:latin typeface="Arial"/>
                <a:cs typeface="Arial"/>
              </a:rPr>
              <a:t>organizacijos</a:t>
            </a:r>
            <a:r>
              <a:rPr lang="lt-LT" sz="1200" spc="50" dirty="0">
                <a:latin typeface="Arial"/>
                <a:cs typeface="Arial"/>
              </a:rPr>
              <a:t> </a:t>
            </a:r>
            <a:r>
              <a:rPr lang="lt-LT" sz="1200" spc="-10" dirty="0">
                <a:latin typeface="Arial"/>
                <a:cs typeface="Arial"/>
              </a:rPr>
              <a:t>atžvilgiu.</a:t>
            </a:r>
            <a:endParaRPr lang="lt-LT" sz="1200" dirty="0">
              <a:latin typeface="Arial"/>
              <a:cs typeface="Arial"/>
            </a:endParaRPr>
          </a:p>
          <a:p>
            <a:pPr marL="19050" marR="5080">
              <a:lnSpc>
                <a:spcPct val="111700"/>
              </a:lnSpc>
              <a:spcBef>
                <a:spcPts val="805"/>
              </a:spcBef>
            </a:pPr>
            <a:r>
              <a:rPr lang="lt-LT" sz="1200" spc="-25" dirty="0">
                <a:latin typeface="Arial"/>
                <a:cs typeface="Arial"/>
              </a:rPr>
              <a:t>Lietuvos</a:t>
            </a:r>
            <a:r>
              <a:rPr lang="lt-LT" sz="1200" dirty="0">
                <a:latin typeface="Arial"/>
                <a:cs typeface="Arial"/>
              </a:rPr>
              <a:t> </a:t>
            </a:r>
            <a:r>
              <a:rPr lang="lt-LT" sz="1200" spc="-30" dirty="0">
                <a:latin typeface="Arial"/>
                <a:cs typeface="Arial"/>
              </a:rPr>
              <a:t>Respublikos</a:t>
            </a:r>
            <a:r>
              <a:rPr lang="lt-LT" sz="1200" spc="5" dirty="0">
                <a:latin typeface="Arial"/>
                <a:cs typeface="Arial"/>
              </a:rPr>
              <a:t> </a:t>
            </a:r>
            <a:r>
              <a:rPr lang="lt-LT" sz="1200" spc="-25" dirty="0">
                <a:latin typeface="Arial"/>
                <a:cs typeface="Arial"/>
              </a:rPr>
              <a:t>muitinės</a:t>
            </a:r>
            <a:r>
              <a:rPr lang="lt-LT" sz="1200" spc="5" dirty="0">
                <a:latin typeface="Arial"/>
                <a:cs typeface="Arial"/>
              </a:rPr>
              <a:t> </a:t>
            </a:r>
            <a:r>
              <a:rPr lang="lt-LT" sz="1200" spc="-20" dirty="0">
                <a:latin typeface="Arial"/>
                <a:cs typeface="Arial"/>
              </a:rPr>
              <a:t>ženklo</a:t>
            </a:r>
            <a:r>
              <a:rPr lang="lt-LT" sz="1200" spc="5" dirty="0">
                <a:latin typeface="Arial"/>
                <a:cs typeface="Arial"/>
              </a:rPr>
              <a:t> </a:t>
            </a:r>
            <a:r>
              <a:rPr lang="lt-LT" sz="1200" spc="-25" dirty="0">
                <a:latin typeface="Arial"/>
                <a:cs typeface="Arial"/>
              </a:rPr>
              <a:t>vizualinio</a:t>
            </a:r>
            <a:r>
              <a:rPr lang="lt-LT" sz="1200" spc="5" dirty="0">
                <a:latin typeface="Arial"/>
                <a:cs typeface="Arial"/>
              </a:rPr>
              <a:t> </a:t>
            </a:r>
            <a:r>
              <a:rPr lang="lt-LT" sz="1200" spc="-25" dirty="0">
                <a:latin typeface="Arial"/>
                <a:cs typeface="Arial"/>
              </a:rPr>
              <a:t>stiliaus</a:t>
            </a:r>
            <a:r>
              <a:rPr lang="lt-LT" sz="1200" spc="5" dirty="0">
                <a:latin typeface="Arial"/>
                <a:cs typeface="Arial"/>
              </a:rPr>
              <a:t> </a:t>
            </a:r>
            <a:r>
              <a:rPr lang="lt-LT" sz="1200" spc="-25" dirty="0">
                <a:latin typeface="Arial"/>
                <a:cs typeface="Arial"/>
              </a:rPr>
              <a:t>vadovas</a:t>
            </a:r>
            <a:r>
              <a:rPr lang="lt-LT" sz="1200" spc="5" dirty="0">
                <a:latin typeface="Arial"/>
                <a:cs typeface="Arial"/>
              </a:rPr>
              <a:t> </a:t>
            </a:r>
            <a:r>
              <a:rPr lang="lt-LT" sz="1200" spc="-25" dirty="0">
                <a:latin typeface="Arial"/>
                <a:cs typeface="Arial"/>
              </a:rPr>
              <a:t>apibrėžia</a:t>
            </a:r>
            <a:r>
              <a:rPr lang="lt-LT" sz="1200" spc="5" dirty="0">
                <a:latin typeface="Arial"/>
                <a:cs typeface="Arial"/>
              </a:rPr>
              <a:t> </a:t>
            </a:r>
            <a:r>
              <a:rPr lang="lt-LT" sz="1200" spc="-25" dirty="0">
                <a:latin typeface="Arial"/>
                <a:cs typeface="Arial"/>
              </a:rPr>
              <a:t>muitinės</a:t>
            </a:r>
            <a:r>
              <a:rPr lang="lt-LT" sz="1200" spc="5" dirty="0">
                <a:latin typeface="Arial"/>
                <a:cs typeface="Arial"/>
              </a:rPr>
              <a:t> </a:t>
            </a:r>
            <a:r>
              <a:rPr lang="lt-LT" sz="1200" spc="-10" dirty="0">
                <a:latin typeface="Arial"/>
                <a:cs typeface="Arial"/>
              </a:rPr>
              <a:t>ženklo </a:t>
            </a:r>
            <a:r>
              <a:rPr lang="lt-LT" sz="1200" spc="-30" dirty="0">
                <a:latin typeface="Arial"/>
                <a:cs typeface="Arial"/>
              </a:rPr>
              <a:t>naudojimą,</a:t>
            </a:r>
            <a:r>
              <a:rPr lang="lt-LT" sz="1200" spc="-5" dirty="0">
                <a:latin typeface="Arial"/>
                <a:cs typeface="Arial"/>
              </a:rPr>
              <a:t> </a:t>
            </a:r>
            <a:r>
              <a:rPr lang="lt-LT" sz="1200" spc="-30" dirty="0">
                <a:latin typeface="Arial"/>
                <a:cs typeface="Arial"/>
              </a:rPr>
              <a:t>proporcijas,</a:t>
            </a:r>
            <a:r>
              <a:rPr lang="lt-LT" sz="1200" spc="-5" dirty="0">
                <a:latin typeface="Arial"/>
                <a:cs typeface="Arial"/>
              </a:rPr>
              <a:t> </a:t>
            </a:r>
            <a:r>
              <a:rPr lang="lt-LT" sz="1200" spc="-20" dirty="0">
                <a:latin typeface="Arial"/>
                <a:cs typeface="Arial"/>
              </a:rPr>
              <a:t>dydį,</a:t>
            </a:r>
            <a:r>
              <a:rPr lang="lt-LT" sz="1200" spc="-5" dirty="0">
                <a:latin typeface="Arial"/>
                <a:cs typeface="Arial"/>
              </a:rPr>
              <a:t> </a:t>
            </a:r>
            <a:r>
              <a:rPr lang="lt-LT" sz="1200" spc="-20" dirty="0">
                <a:latin typeface="Arial"/>
                <a:cs typeface="Arial"/>
              </a:rPr>
              <a:t>spalvų</a:t>
            </a:r>
            <a:r>
              <a:rPr lang="lt-LT" sz="1200" spc="-5" dirty="0">
                <a:latin typeface="Arial"/>
                <a:cs typeface="Arial"/>
              </a:rPr>
              <a:t> </a:t>
            </a:r>
            <a:r>
              <a:rPr lang="lt-LT" sz="1200" dirty="0">
                <a:latin typeface="Arial"/>
                <a:cs typeface="Arial"/>
              </a:rPr>
              <a:t>ir</a:t>
            </a:r>
            <a:r>
              <a:rPr lang="lt-LT" sz="1200" spc="-10" dirty="0">
                <a:latin typeface="Arial"/>
                <a:cs typeface="Arial"/>
              </a:rPr>
              <a:t> </a:t>
            </a:r>
            <a:r>
              <a:rPr lang="lt-LT" sz="1200" spc="-20" dirty="0">
                <a:latin typeface="Arial"/>
                <a:cs typeface="Arial"/>
              </a:rPr>
              <a:t>užrašų</a:t>
            </a:r>
            <a:r>
              <a:rPr lang="lt-LT" sz="1200" spc="-5" dirty="0">
                <a:latin typeface="Arial"/>
                <a:cs typeface="Arial"/>
              </a:rPr>
              <a:t> </a:t>
            </a:r>
            <a:r>
              <a:rPr lang="lt-LT" sz="1200" spc="-30" dirty="0">
                <a:latin typeface="Arial"/>
                <a:cs typeface="Arial"/>
              </a:rPr>
              <a:t>naudojimą,</a:t>
            </a:r>
            <a:r>
              <a:rPr lang="lt-LT" sz="1200" spc="-5" dirty="0">
                <a:latin typeface="Arial"/>
                <a:cs typeface="Arial"/>
              </a:rPr>
              <a:t> </a:t>
            </a:r>
          </a:p>
          <a:p>
            <a:pPr marL="19050" marR="5080">
              <a:lnSpc>
                <a:spcPct val="111700"/>
              </a:lnSpc>
              <a:spcBef>
                <a:spcPts val="805"/>
              </a:spcBef>
            </a:pPr>
            <a:r>
              <a:rPr lang="lt-LT" sz="1200" spc="-10" dirty="0">
                <a:latin typeface="Arial"/>
                <a:cs typeface="Arial"/>
              </a:rPr>
              <a:t>kaip</a:t>
            </a:r>
            <a:r>
              <a:rPr lang="lt-LT" sz="1200" spc="-5" dirty="0">
                <a:latin typeface="Arial"/>
                <a:cs typeface="Arial"/>
              </a:rPr>
              <a:t> </a:t>
            </a:r>
            <a:r>
              <a:rPr lang="lt-LT" sz="1200" spc="-25" dirty="0">
                <a:latin typeface="Arial"/>
                <a:cs typeface="Arial"/>
              </a:rPr>
              <a:t>tinkamai</a:t>
            </a:r>
            <a:r>
              <a:rPr lang="lt-LT" sz="1200" spc="-5" dirty="0">
                <a:latin typeface="Arial"/>
                <a:cs typeface="Arial"/>
              </a:rPr>
              <a:t> </a:t>
            </a:r>
            <a:r>
              <a:rPr lang="lt-LT" sz="1200" dirty="0">
                <a:latin typeface="Arial"/>
                <a:cs typeface="Arial"/>
              </a:rPr>
              <a:t>ir</a:t>
            </a:r>
            <a:r>
              <a:rPr lang="lt-LT" sz="1200" spc="-10" dirty="0">
                <a:latin typeface="Arial"/>
                <a:cs typeface="Arial"/>
              </a:rPr>
              <a:t> </a:t>
            </a:r>
            <a:r>
              <a:rPr lang="lt-LT" sz="1200" spc="-25" dirty="0">
                <a:latin typeface="Arial"/>
                <a:cs typeface="Arial"/>
              </a:rPr>
              <a:t>nuosekliai</a:t>
            </a:r>
            <a:r>
              <a:rPr lang="lt-LT" sz="1200" spc="-5" dirty="0">
                <a:latin typeface="Arial"/>
                <a:cs typeface="Arial"/>
              </a:rPr>
              <a:t> </a:t>
            </a:r>
            <a:r>
              <a:rPr lang="lt-LT" sz="1200" spc="-10" dirty="0">
                <a:latin typeface="Arial"/>
                <a:cs typeface="Arial"/>
              </a:rPr>
              <a:t>formuoti </a:t>
            </a:r>
            <a:r>
              <a:rPr lang="lt-LT" sz="1200" spc="-25" dirty="0">
                <a:latin typeface="Arial"/>
                <a:cs typeface="Arial"/>
              </a:rPr>
              <a:t>Lietuvos</a:t>
            </a:r>
            <a:r>
              <a:rPr lang="lt-LT" sz="1200" dirty="0">
                <a:latin typeface="Arial"/>
                <a:cs typeface="Arial"/>
              </a:rPr>
              <a:t> </a:t>
            </a:r>
            <a:r>
              <a:rPr lang="lt-LT" sz="1200" spc="-30" dirty="0" err="1">
                <a:latin typeface="Arial"/>
                <a:cs typeface="Arial"/>
              </a:rPr>
              <a:t>Resbublikos</a:t>
            </a:r>
            <a:r>
              <a:rPr lang="lt-LT" sz="1200" spc="5" dirty="0">
                <a:latin typeface="Arial"/>
                <a:cs typeface="Arial"/>
              </a:rPr>
              <a:t> </a:t>
            </a:r>
            <a:r>
              <a:rPr lang="lt-LT" sz="1200" spc="-25" dirty="0">
                <a:latin typeface="Arial"/>
                <a:cs typeface="Arial"/>
              </a:rPr>
              <a:t>muitinės</a:t>
            </a:r>
            <a:r>
              <a:rPr lang="lt-LT" sz="1200" spc="5" dirty="0">
                <a:latin typeface="Arial"/>
                <a:cs typeface="Arial"/>
              </a:rPr>
              <a:t> </a:t>
            </a:r>
            <a:r>
              <a:rPr lang="lt-LT" sz="1200" spc="-30" dirty="0">
                <a:latin typeface="Arial"/>
                <a:cs typeface="Arial"/>
              </a:rPr>
              <a:t>komunikacijos</a:t>
            </a:r>
            <a:r>
              <a:rPr lang="lt-LT" sz="1200" dirty="0">
                <a:latin typeface="Arial"/>
                <a:cs typeface="Arial"/>
              </a:rPr>
              <a:t> ir </a:t>
            </a:r>
            <a:r>
              <a:rPr lang="lt-LT" sz="1200" spc="-25" dirty="0">
                <a:latin typeface="Arial"/>
                <a:cs typeface="Arial"/>
              </a:rPr>
              <a:t>vizualinį</a:t>
            </a:r>
            <a:r>
              <a:rPr lang="lt-LT" sz="1200" spc="5" dirty="0">
                <a:latin typeface="Arial"/>
                <a:cs typeface="Arial"/>
              </a:rPr>
              <a:t> </a:t>
            </a:r>
            <a:r>
              <a:rPr lang="lt-LT" sz="1200" spc="-20" dirty="0">
                <a:latin typeface="Arial"/>
                <a:cs typeface="Arial"/>
              </a:rPr>
              <a:t>stilių.</a:t>
            </a:r>
            <a:r>
              <a:rPr lang="lt-LT" sz="1200" spc="5" dirty="0">
                <a:latin typeface="Arial"/>
                <a:cs typeface="Arial"/>
              </a:rPr>
              <a:t> </a:t>
            </a:r>
          </a:p>
          <a:p>
            <a:pPr marL="19050" marR="5080">
              <a:lnSpc>
                <a:spcPct val="111700"/>
              </a:lnSpc>
              <a:spcBef>
                <a:spcPts val="805"/>
              </a:spcBef>
            </a:pPr>
            <a:r>
              <a:rPr lang="lt-LT" sz="1200" spc="-25" dirty="0">
                <a:latin typeface="Arial"/>
                <a:cs typeface="Arial"/>
              </a:rPr>
              <a:t>Lietuvos</a:t>
            </a:r>
            <a:r>
              <a:rPr lang="lt-LT" sz="1200" dirty="0">
                <a:latin typeface="Arial"/>
                <a:cs typeface="Arial"/>
              </a:rPr>
              <a:t> </a:t>
            </a:r>
            <a:r>
              <a:rPr lang="lt-LT" sz="1200" spc="-25" dirty="0">
                <a:latin typeface="Arial"/>
                <a:cs typeface="Arial"/>
              </a:rPr>
              <a:t>muitinės</a:t>
            </a:r>
            <a:r>
              <a:rPr lang="lt-LT" sz="1200" spc="5" dirty="0">
                <a:latin typeface="Arial"/>
                <a:cs typeface="Arial"/>
              </a:rPr>
              <a:t> </a:t>
            </a:r>
            <a:r>
              <a:rPr lang="lt-LT" sz="1200" spc="-20" dirty="0">
                <a:latin typeface="Arial"/>
                <a:cs typeface="Arial"/>
              </a:rPr>
              <a:t>ženklas</a:t>
            </a:r>
            <a:r>
              <a:rPr lang="lt-LT" sz="1200" spc="5" dirty="0">
                <a:latin typeface="Arial"/>
                <a:cs typeface="Arial"/>
              </a:rPr>
              <a:t> </a:t>
            </a:r>
            <a:r>
              <a:rPr lang="lt-LT" sz="1200" spc="-25" dirty="0">
                <a:latin typeface="Arial"/>
                <a:cs typeface="Arial"/>
              </a:rPr>
              <a:t>yra </a:t>
            </a:r>
            <a:r>
              <a:rPr lang="lt-LT" sz="1200" spc="-30" dirty="0">
                <a:latin typeface="Arial"/>
                <a:cs typeface="Arial"/>
              </a:rPr>
              <a:t>neatsiejamas</a:t>
            </a:r>
            <a:r>
              <a:rPr lang="lt-LT" sz="1200" spc="10" dirty="0">
                <a:latin typeface="Arial"/>
                <a:cs typeface="Arial"/>
              </a:rPr>
              <a:t> </a:t>
            </a:r>
            <a:r>
              <a:rPr lang="lt-LT" sz="1200" spc="-10" dirty="0">
                <a:latin typeface="Arial"/>
                <a:cs typeface="Arial"/>
              </a:rPr>
              <a:t>nuo</a:t>
            </a:r>
            <a:r>
              <a:rPr lang="lt-LT" sz="1200" spc="10" dirty="0">
                <a:latin typeface="Arial"/>
                <a:cs typeface="Arial"/>
              </a:rPr>
              <a:t> </a:t>
            </a:r>
            <a:r>
              <a:rPr lang="lt-LT" sz="1200" spc="-30" dirty="0">
                <a:latin typeface="Arial"/>
                <a:cs typeface="Arial"/>
              </a:rPr>
              <a:t>institucijos.</a:t>
            </a:r>
            <a:r>
              <a:rPr lang="lt-LT" sz="1200" spc="-10" dirty="0">
                <a:latin typeface="Arial"/>
                <a:cs typeface="Arial"/>
              </a:rPr>
              <a:t> </a:t>
            </a:r>
            <a:r>
              <a:rPr lang="lt-LT" sz="1200" spc="-50" dirty="0">
                <a:latin typeface="Arial"/>
                <a:cs typeface="Arial"/>
              </a:rPr>
              <a:t>Tai</a:t>
            </a:r>
            <a:r>
              <a:rPr lang="lt-LT" sz="1200" spc="10" dirty="0">
                <a:latin typeface="Arial"/>
                <a:cs typeface="Arial"/>
              </a:rPr>
              <a:t> </a:t>
            </a:r>
            <a:r>
              <a:rPr lang="lt-LT" sz="1200" spc="-30" dirty="0">
                <a:latin typeface="Arial"/>
                <a:cs typeface="Arial"/>
              </a:rPr>
              <a:t>pagrindinis</a:t>
            </a:r>
            <a:r>
              <a:rPr lang="lt-LT" sz="1200" spc="10" dirty="0">
                <a:latin typeface="Arial"/>
                <a:cs typeface="Arial"/>
              </a:rPr>
              <a:t> </a:t>
            </a:r>
            <a:r>
              <a:rPr lang="lt-LT" sz="1200" spc="-25" dirty="0" err="1">
                <a:latin typeface="Arial"/>
                <a:cs typeface="Arial"/>
              </a:rPr>
              <a:t>graﬁnis</a:t>
            </a:r>
            <a:r>
              <a:rPr lang="lt-LT" sz="1200" spc="10" dirty="0">
                <a:latin typeface="Arial"/>
                <a:cs typeface="Arial"/>
              </a:rPr>
              <a:t> </a:t>
            </a:r>
            <a:r>
              <a:rPr lang="lt-LT" sz="1200" spc="-25" dirty="0">
                <a:latin typeface="Arial"/>
                <a:cs typeface="Arial"/>
              </a:rPr>
              <a:t>elementas,</a:t>
            </a:r>
            <a:r>
              <a:rPr lang="lt-LT" sz="1200" spc="10" dirty="0">
                <a:latin typeface="Arial"/>
                <a:cs typeface="Arial"/>
              </a:rPr>
              <a:t> </a:t>
            </a:r>
            <a:r>
              <a:rPr lang="lt-LT" sz="1200" spc="-25" dirty="0">
                <a:latin typeface="Arial"/>
                <a:cs typeface="Arial"/>
              </a:rPr>
              <a:t>turintis</a:t>
            </a:r>
            <a:r>
              <a:rPr lang="lt-LT" sz="1200" spc="15" dirty="0">
                <a:latin typeface="Arial"/>
                <a:cs typeface="Arial"/>
              </a:rPr>
              <a:t> </a:t>
            </a:r>
            <a:r>
              <a:rPr lang="lt-LT" sz="1200" spc="-20" dirty="0">
                <a:latin typeface="Arial"/>
                <a:cs typeface="Arial"/>
              </a:rPr>
              <a:t>įtakos</a:t>
            </a:r>
            <a:r>
              <a:rPr lang="lt-LT" sz="1200" spc="10" dirty="0">
                <a:latin typeface="Arial"/>
                <a:cs typeface="Arial"/>
              </a:rPr>
              <a:t> </a:t>
            </a:r>
            <a:r>
              <a:rPr lang="lt-LT" sz="1200" spc="-10" dirty="0">
                <a:latin typeface="Arial"/>
                <a:cs typeface="Arial"/>
              </a:rPr>
              <a:t>institucijos įvaizdžiui.</a:t>
            </a:r>
            <a:endParaRPr lang="lt-LT" sz="1200" dirty="0">
              <a:latin typeface="Arial"/>
              <a:cs typeface="Arial"/>
            </a:endParaRPr>
          </a:p>
          <a:p>
            <a:pPr marL="18415" marR="48260">
              <a:lnSpc>
                <a:spcPct val="111700"/>
              </a:lnSpc>
              <a:spcBef>
                <a:spcPts val="805"/>
              </a:spcBef>
            </a:pP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Muitinės</a:t>
            </a:r>
            <a:r>
              <a:rPr lang="lt-LT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ženklo</a:t>
            </a:r>
            <a:r>
              <a:rPr lang="lt-LT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vizualinio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stiliaus</a:t>
            </a:r>
            <a:r>
              <a:rPr lang="lt-LT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vadove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pateikiami</a:t>
            </a:r>
            <a:r>
              <a:rPr lang="lt-LT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vizualinį</a:t>
            </a:r>
            <a:r>
              <a:rPr lang="lt-LT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20" dirty="0">
                <a:solidFill>
                  <a:srgbClr val="2B2A29"/>
                </a:solidFill>
                <a:latin typeface="Arial"/>
                <a:cs typeface="Arial"/>
              </a:rPr>
              <a:t>stilių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formuojantys</a:t>
            </a:r>
            <a:r>
              <a:rPr lang="lt-LT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elementai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ir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jų</a:t>
            </a:r>
            <a:r>
              <a:rPr lang="lt-LT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pritaikymo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25" dirty="0">
                <a:solidFill>
                  <a:srgbClr val="2B2A29"/>
                </a:solidFill>
                <a:latin typeface="Arial"/>
                <a:cs typeface="Arial"/>
              </a:rPr>
              <a:t>praktikoje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 pavyzdžiai.</a:t>
            </a:r>
            <a:endParaRPr lang="lt-LT" sz="1200" dirty="0">
              <a:latin typeface="Arial"/>
              <a:cs typeface="Arial"/>
            </a:endParaRP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B68264-2A10-4867-B1A2-4106C6DD4065}" type="slidenum">
              <a:rPr kumimoji="0" lang="lt-LT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t-L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918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Spalio 9 d. popietę Šalčininkų kelio posto pareigūnai sulaikė vilkiką „Renault“ su medinėmis statybinėmis dalimis – patikrinus mašiną, paaiškėjo, kad krovinyje įrengta slėptuvė, kur rastos 16,6 tonos briketų.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753D2E-B8EE-4B28-8591-718140684A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33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Aviacinių bombų laikikliai buvo aptikti ir sulaikyti 2022 m. gegužės 27 d., kai muitinės kriminalistai atliko kratą įmonės sandėlyje Kaune. Šešis vienetus specialių laikiklių (БДЗ-57KP-BM), skirtų kariniam rusiškam sraigtasparniui MI-171, Lietuvos įmonė, užsiimanti aviacinės įrangos remontu ir prekyba, įsivežė iš Estijos.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753D2E-B8EE-4B28-8591-718140684A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023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800" dirty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2022 m. kovo mėn.  5 d. 05.30 val. iš Baltarusijos Respublikos į Šalčininkų kelio postą atvyko vilkikas MAN, trys transporto priemonės (UAZ3151 PGM/MT 1987, UAZ469 PGM/MT 1986, UAZ452 PGM/MT 1985) yra priskiriamos prie karinės paskirties prekių</a:t>
            </a:r>
            <a:r>
              <a:rPr lang="lt-LT" sz="180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sulaikytos.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753D2E-B8EE-4B28-8591-718140684A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360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Elektroninio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pristatymo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baigiamoji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skaidrė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su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adresu.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Naudojamas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pavyzdinis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šablonas.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68264-2A10-4867-B1A2-4106C6DD4065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415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3C746-AB40-41D0-8698-83F07F8F6B6E}" type="datetimeFigureOut">
              <a:rPr lang="en-US"/>
              <a:pPr>
                <a:defRPr/>
              </a:pPr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176D-EFF1-410F-8086-7C676B6479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7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BC16-9E27-420A-B312-1E7C281CDEC1}" type="datetimeFigureOut">
              <a:rPr lang="en-US"/>
              <a:pPr>
                <a:defRPr/>
              </a:pPr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01073-9100-4A0A-BA0E-C956381BB2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048D8-7C4C-42C3-A670-C5A6BB433956}" type="datetimeFigureOut">
              <a:rPr lang="en-US"/>
              <a:pPr>
                <a:defRPr/>
              </a:pPr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854C-1F9E-4CBA-8F60-234DE7024F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09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202" y="2125980"/>
            <a:ext cx="7776956" cy="4221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43" b="0" i="0">
                <a:solidFill>
                  <a:srgbClr val="D9DA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404" y="3840480"/>
            <a:ext cx="64045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2331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83259" y="776855"/>
            <a:ext cx="1531860" cy="422103"/>
          </a:xfrm>
        </p:spPr>
        <p:txBody>
          <a:bodyPr lIns="0" tIns="0" rIns="0" bIns="0"/>
          <a:lstStyle>
            <a:lvl1pPr>
              <a:defRPr sz="2743" b="0" i="0">
                <a:solidFill>
                  <a:srgbClr val="D9DA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8733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83259" y="776855"/>
            <a:ext cx="1531860" cy="422103"/>
          </a:xfrm>
        </p:spPr>
        <p:txBody>
          <a:bodyPr lIns="0" tIns="0" rIns="0" bIns="0"/>
          <a:lstStyle>
            <a:lvl1pPr>
              <a:defRPr sz="2743" b="0" i="0">
                <a:solidFill>
                  <a:srgbClr val="D9DA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468" y="1577340"/>
            <a:ext cx="39799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1920" y="1577340"/>
            <a:ext cx="39799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130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83259" y="776855"/>
            <a:ext cx="1531860" cy="422103"/>
          </a:xfrm>
        </p:spPr>
        <p:txBody>
          <a:bodyPr lIns="0" tIns="0" rIns="0" bIns="0"/>
          <a:lstStyle>
            <a:lvl1pPr>
              <a:defRPr sz="2743" b="0" i="0">
                <a:solidFill>
                  <a:srgbClr val="D9DA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564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153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8B8EC-5D99-4152-BB3E-921911CC7015}" type="datetimeFigureOut">
              <a:rPr lang="en-US"/>
              <a:pPr>
                <a:defRPr/>
              </a:pPr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44974-0170-41E2-9CF0-79ED950BC6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9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079D3-2FAE-404E-BE61-B4DDB301ACA4}" type="datetimeFigureOut">
              <a:rPr lang="en-US"/>
              <a:pPr>
                <a:defRPr/>
              </a:pPr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62B8F-3E28-4C8E-AB6D-B97AF6C0B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3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1DED0-0047-4F69-AB15-4F14CD5CB98F}" type="datetimeFigureOut">
              <a:rPr lang="en-US"/>
              <a:pPr>
                <a:defRPr/>
              </a:pPr>
              <a:t>1/29/2024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C7FD2-2BDA-4C57-AA5E-5A86ADBB93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7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A7A2-03CF-43BA-A501-1C117E580B3F}" type="datetimeFigureOut">
              <a:rPr lang="en-US"/>
              <a:pPr>
                <a:defRPr/>
              </a:pPr>
              <a:t>1/29/2024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E558-4EC5-4F77-BCAC-F6A6C40FD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5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F5944-F0FE-4DB1-A95F-AF5DBC557331}" type="datetimeFigureOut">
              <a:rPr lang="en-US"/>
              <a:pPr>
                <a:defRPr/>
              </a:pPr>
              <a:t>1/29/2024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AA937-F431-4F31-8028-0E6ED75FD5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9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3862-1BA2-403D-9B7E-89C85D26FB10}" type="datetimeFigureOut">
              <a:rPr lang="en-US"/>
              <a:pPr>
                <a:defRPr/>
              </a:pPr>
              <a:t>1/29/2024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E79B6-A04B-4F48-94EB-2E148BA12B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6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B525D-E337-4E0A-8C7C-8D490495FF06}" type="datetimeFigureOut">
              <a:rPr lang="en-US"/>
              <a:pPr>
                <a:defRPr/>
              </a:pPr>
              <a:t>1/29/2024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22739-5F5A-4C07-BC27-4F9A983377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3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B566-7DCA-4577-A986-5A76C1F80319}" type="datetimeFigureOut">
              <a:rPr lang="en-US"/>
              <a:pPr>
                <a:defRPr/>
              </a:pPr>
              <a:t>1/29/2024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C31AC-CAFD-434A-843F-8A39F16D7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0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27056" y="63202"/>
            <a:ext cx="7886700" cy="90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lt-LT" altLang="lt-LT" noProof="0" dirty="0" err="1"/>
              <a:t>Click</a:t>
            </a:r>
            <a:r>
              <a:rPr lang="lt-LT" altLang="lt-LT" noProof="0" dirty="0"/>
              <a:t> to </a:t>
            </a:r>
            <a:r>
              <a:rPr lang="lt-LT" altLang="lt-LT" noProof="0" dirty="0" err="1"/>
              <a:t>edit</a:t>
            </a:r>
            <a:r>
              <a:rPr lang="lt-LT" altLang="lt-LT" noProof="0" dirty="0"/>
              <a:t> </a:t>
            </a:r>
            <a:r>
              <a:rPr lang="lt-LT" altLang="lt-LT" noProof="0" dirty="0" err="1"/>
              <a:t>Master</a:t>
            </a:r>
            <a:r>
              <a:rPr lang="lt-LT" altLang="lt-LT" noProof="0" dirty="0"/>
              <a:t> </a:t>
            </a:r>
            <a:r>
              <a:rPr lang="lt-LT" altLang="lt-LT" noProof="0" dirty="0" err="1"/>
              <a:t>title</a:t>
            </a:r>
            <a:r>
              <a:rPr lang="lt-LT" altLang="lt-LT" noProof="0" dirty="0"/>
              <a:t> </a:t>
            </a:r>
            <a:r>
              <a:rPr lang="lt-LT" altLang="lt-LT" noProof="0" dirty="0" err="1"/>
              <a:t>style</a:t>
            </a:r>
            <a:endParaRPr lang="lt-LT" altLang="lt-LT" noProof="0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58" y="1152765"/>
            <a:ext cx="7886700" cy="47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lt-LT" altLang="lt-LT" noProof="0" dirty="0" err="1"/>
              <a:t>Click</a:t>
            </a:r>
            <a:r>
              <a:rPr lang="lt-LT" altLang="lt-LT" noProof="0" dirty="0"/>
              <a:t> to </a:t>
            </a:r>
            <a:r>
              <a:rPr lang="lt-LT" altLang="lt-LT" noProof="0" dirty="0" err="1"/>
              <a:t>edit</a:t>
            </a:r>
            <a:r>
              <a:rPr lang="lt-LT" altLang="lt-LT" noProof="0" dirty="0"/>
              <a:t> </a:t>
            </a:r>
            <a:r>
              <a:rPr lang="lt-LT" altLang="lt-LT" noProof="0" dirty="0" err="1"/>
              <a:t>Master</a:t>
            </a:r>
            <a:r>
              <a:rPr lang="lt-LT" altLang="lt-LT" noProof="0" dirty="0"/>
              <a:t> </a:t>
            </a:r>
            <a:r>
              <a:rPr lang="lt-LT" altLang="lt-LT" noProof="0" dirty="0" err="1"/>
              <a:t>text</a:t>
            </a:r>
            <a:r>
              <a:rPr lang="lt-LT" altLang="lt-LT" noProof="0" dirty="0"/>
              <a:t> </a:t>
            </a:r>
            <a:r>
              <a:rPr lang="lt-LT" altLang="lt-LT" noProof="0" dirty="0" err="1"/>
              <a:t>styles</a:t>
            </a:r>
            <a:endParaRPr lang="lt-LT" altLang="lt-LT" noProof="0" dirty="0"/>
          </a:p>
          <a:p>
            <a:pPr lvl="1"/>
            <a:r>
              <a:rPr lang="lt-LT" altLang="lt-LT" noProof="0" dirty="0" err="1"/>
              <a:t>Second</a:t>
            </a:r>
            <a:r>
              <a:rPr lang="lt-LT" altLang="lt-LT" noProof="0" dirty="0"/>
              <a:t> </a:t>
            </a:r>
            <a:r>
              <a:rPr lang="lt-LT" altLang="lt-LT" noProof="0" dirty="0" err="1"/>
              <a:t>level</a:t>
            </a:r>
            <a:endParaRPr lang="lt-LT" altLang="lt-LT" noProof="0" dirty="0"/>
          </a:p>
          <a:p>
            <a:pPr lvl="2"/>
            <a:r>
              <a:rPr lang="lt-LT" altLang="lt-LT" noProof="0" dirty="0" err="1"/>
              <a:t>Third</a:t>
            </a:r>
            <a:r>
              <a:rPr lang="lt-LT" altLang="lt-LT" noProof="0" dirty="0"/>
              <a:t> </a:t>
            </a:r>
            <a:r>
              <a:rPr lang="lt-LT" altLang="lt-LT" noProof="0" dirty="0" err="1"/>
              <a:t>level</a:t>
            </a:r>
            <a:endParaRPr lang="lt-LT" altLang="lt-LT" noProof="0" dirty="0"/>
          </a:p>
          <a:p>
            <a:pPr lvl="3"/>
            <a:r>
              <a:rPr lang="lt-LT" altLang="lt-LT" noProof="0" dirty="0" err="1"/>
              <a:t>Fourth</a:t>
            </a:r>
            <a:r>
              <a:rPr lang="lt-LT" altLang="lt-LT" noProof="0" dirty="0"/>
              <a:t> </a:t>
            </a:r>
            <a:r>
              <a:rPr lang="lt-LT" altLang="lt-LT" noProof="0" dirty="0" err="1"/>
              <a:t>level</a:t>
            </a:r>
            <a:endParaRPr lang="lt-LT" altLang="lt-LT" noProof="0" dirty="0"/>
          </a:p>
          <a:p>
            <a:pPr lvl="4"/>
            <a:r>
              <a:rPr lang="lt-LT" altLang="lt-LT" noProof="0" dirty="0" err="1"/>
              <a:t>Fifth</a:t>
            </a:r>
            <a:r>
              <a:rPr lang="lt-LT" altLang="lt-LT" noProof="0" dirty="0"/>
              <a:t> </a:t>
            </a:r>
            <a:r>
              <a:rPr lang="lt-LT" altLang="lt-LT" noProof="0" dirty="0" err="1"/>
              <a:t>level</a:t>
            </a:r>
            <a:endParaRPr lang="lt-LT" altLang="lt-LT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178B01-AE37-475D-A13F-08AEA4170F45}" type="datetimeFigureOut">
              <a:rPr lang="en-US"/>
              <a:pPr>
                <a:defRPr/>
              </a:pPr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0D21FF-871C-41C3-A083-36EC3F888C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2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accent6">
              <a:lumMod val="50000"/>
            </a:schemeClr>
          </a:solidFill>
          <a:latin typeface="Garamond" panose="020204040303010108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89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78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67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46" indent="-17144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51433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857228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200120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1543012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83259" y="776855"/>
            <a:ext cx="1531860" cy="500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0" i="0">
                <a:solidFill>
                  <a:srgbClr val="D9DA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468" y="1577340"/>
            <a:ext cx="82344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0782" y="6377940"/>
            <a:ext cx="29277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468" y="6377940"/>
            <a:ext cx="21043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7540" y="6377940"/>
            <a:ext cx="21043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893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85923">
        <a:defRPr>
          <a:latin typeface="+mn-lt"/>
          <a:ea typeface="+mn-ea"/>
          <a:cs typeface="+mn-cs"/>
        </a:defRPr>
      </a:lvl2pPr>
      <a:lvl3pPr marL="771845">
        <a:defRPr>
          <a:latin typeface="+mn-lt"/>
          <a:ea typeface="+mn-ea"/>
          <a:cs typeface="+mn-cs"/>
        </a:defRPr>
      </a:lvl3pPr>
      <a:lvl4pPr marL="1157768">
        <a:defRPr>
          <a:latin typeface="+mn-lt"/>
          <a:ea typeface="+mn-ea"/>
          <a:cs typeface="+mn-cs"/>
        </a:defRPr>
      </a:lvl4pPr>
      <a:lvl5pPr marL="1543690">
        <a:defRPr>
          <a:latin typeface="+mn-lt"/>
          <a:ea typeface="+mn-ea"/>
          <a:cs typeface="+mn-cs"/>
        </a:defRPr>
      </a:lvl5pPr>
      <a:lvl6pPr marL="1929613">
        <a:defRPr>
          <a:latin typeface="+mn-lt"/>
          <a:ea typeface="+mn-ea"/>
          <a:cs typeface="+mn-cs"/>
        </a:defRPr>
      </a:lvl6pPr>
      <a:lvl7pPr marL="2315535">
        <a:defRPr>
          <a:latin typeface="+mn-lt"/>
          <a:ea typeface="+mn-ea"/>
          <a:cs typeface="+mn-cs"/>
        </a:defRPr>
      </a:lvl7pPr>
      <a:lvl8pPr marL="2701458">
        <a:defRPr>
          <a:latin typeface="+mn-lt"/>
          <a:ea typeface="+mn-ea"/>
          <a:cs typeface="+mn-cs"/>
        </a:defRPr>
      </a:lvl8pPr>
      <a:lvl9pPr marL="308738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85923">
        <a:defRPr>
          <a:latin typeface="+mn-lt"/>
          <a:ea typeface="+mn-ea"/>
          <a:cs typeface="+mn-cs"/>
        </a:defRPr>
      </a:lvl2pPr>
      <a:lvl3pPr marL="771845">
        <a:defRPr>
          <a:latin typeface="+mn-lt"/>
          <a:ea typeface="+mn-ea"/>
          <a:cs typeface="+mn-cs"/>
        </a:defRPr>
      </a:lvl3pPr>
      <a:lvl4pPr marL="1157768">
        <a:defRPr>
          <a:latin typeface="+mn-lt"/>
          <a:ea typeface="+mn-ea"/>
          <a:cs typeface="+mn-cs"/>
        </a:defRPr>
      </a:lvl4pPr>
      <a:lvl5pPr marL="1543690">
        <a:defRPr>
          <a:latin typeface="+mn-lt"/>
          <a:ea typeface="+mn-ea"/>
          <a:cs typeface="+mn-cs"/>
        </a:defRPr>
      </a:lvl5pPr>
      <a:lvl6pPr marL="1929613">
        <a:defRPr>
          <a:latin typeface="+mn-lt"/>
          <a:ea typeface="+mn-ea"/>
          <a:cs typeface="+mn-cs"/>
        </a:defRPr>
      </a:lvl6pPr>
      <a:lvl7pPr marL="2315535">
        <a:defRPr>
          <a:latin typeface="+mn-lt"/>
          <a:ea typeface="+mn-ea"/>
          <a:cs typeface="+mn-cs"/>
        </a:defRPr>
      </a:lvl7pPr>
      <a:lvl8pPr marL="2701458">
        <a:defRPr>
          <a:latin typeface="+mn-lt"/>
          <a:ea typeface="+mn-ea"/>
          <a:cs typeface="+mn-cs"/>
        </a:defRPr>
      </a:lvl8pPr>
      <a:lvl9pPr marL="308738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youtube.com/user/LietuvosMuitine" TargetMode="External"/><Relationship Id="rId4" Type="http://schemas.openxmlformats.org/officeDocument/2006/relationships/hyperlink" Target="http://www.lrmuitine.l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516" y="5791432"/>
            <a:ext cx="9149479" cy="8884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D4D7CC-2B41-332A-B467-8CD65EBCADEB}"/>
              </a:ext>
            </a:extLst>
          </p:cNvPr>
          <p:cNvSpPr/>
          <p:nvPr/>
        </p:nvSpPr>
        <p:spPr>
          <a:xfrm>
            <a:off x="32748" y="0"/>
            <a:ext cx="9144000" cy="6858000"/>
          </a:xfrm>
          <a:prstGeom prst="rect">
            <a:avLst/>
          </a:prstGeom>
          <a:solidFill>
            <a:srgbClr val="FECC00"/>
          </a:solidFill>
          <a:ln>
            <a:solidFill>
              <a:srgbClr val="FE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845"/>
            <a:endParaRPr lang="lt-LT" sz="1519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E494F5-3FD9-CBC0-F11D-4EF59CD08A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24" y="1315959"/>
            <a:ext cx="3829553" cy="3849651"/>
          </a:xfrm>
          <a:prstGeom prst="rect">
            <a:avLst/>
          </a:prstGeom>
        </p:spPr>
      </p:pic>
      <p:grpSp>
        <p:nvGrpSpPr>
          <p:cNvPr id="9" name="object 12">
            <a:extLst>
              <a:ext uri="{FF2B5EF4-FFF2-40B4-BE49-F238E27FC236}">
                <a16:creationId xmlns:a16="http://schemas.microsoft.com/office/drawing/2014/main" id="{54BE8C10-4E4C-EBA0-1179-280102AA0C77}"/>
              </a:ext>
            </a:extLst>
          </p:cNvPr>
          <p:cNvGrpSpPr/>
          <p:nvPr/>
        </p:nvGrpSpPr>
        <p:grpSpPr>
          <a:xfrm>
            <a:off x="16374" y="12000"/>
            <a:ext cx="9159832" cy="166157"/>
            <a:chOff x="4587126" y="2312456"/>
            <a:chExt cx="5453380" cy="67945"/>
          </a:xfrm>
        </p:grpSpPr>
        <p:sp>
          <p:nvSpPr>
            <p:cNvPr id="10" name="object 13">
              <a:extLst>
                <a:ext uri="{FF2B5EF4-FFF2-40B4-BE49-F238E27FC236}">
                  <a16:creationId xmlns:a16="http://schemas.microsoft.com/office/drawing/2014/main" id="{49D8A585-BB2E-C3D7-5987-87BA81932F9F}"/>
                </a:ext>
              </a:extLst>
            </p:cNvPr>
            <p:cNvSpPr/>
            <p:nvPr/>
          </p:nvSpPr>
          <p:spPr>
            <a:xfrm>
              <a:off x="4587126" y="2312456"/>
              <a:ext cx="1816100" cy="67945"/>
            </a:xfrm>
            <a:custGeom>
              <a:avLst/>
              <a:gdLst/>
              <a:ahLst/>
              <a:cxnLst/>
              <a:rect l="l" t="t" r="r" b="b"/>
              <a:pathLst>
                <a:path w="1816100" h="67944">
                  <a:moveTo>
                    <a:pt x="1815552" y="0"/>
                  </a:moveTo>
                  <a:lnTo>
                    <a:pt x="192471" y="25"/>
                  </a:lnTo>
                  <a:lnTo>
                    <a:pt x="121403" y="25"/>
                  </a:lnTo>
                  <a:lnTo>
                    <a:pt x="74262" y="2688"/>
                  </a:lnTo>
                  <a:lnTo>
                    <a:pt x="35660" y="9938"/>
                  </a:lnTo>
                  <a:lnTo>
                    <a:pt x="9578" y="20669"/>
                  </a:lnTo>
                  <a:lnTo>
                    <a:pt x="0" y="33779"/>
                  </a:lnTo>
                  <a:lnTo>
                    <a:pt x="9578" y="46882"/>
                  </a:lnTo>
                  <a:lnTo>
                    <a:pt x="35660" y="57613"/>
                  </a:lnTo>
                  <a:lnTo>
                    <a:pt x="74262" y="64863"/>
                  </a:lnTo>
                  <a:lnTo>
                    <a:pt x="121403" y="67525"/>
                  </a:lnTo>
                  <a:lnTo>
                    <a:pt x="1815552" y="67525"/>
                  </a:lnTo>
                  <a:lnTo>
                    <a:pt x="1815552" y="0"/>
                  </a:lnTo>
                  <a:close/>
                </a:path>
              </a:pathLst>
            </a:custGeom>
            <a:solidFill>
              <a:srgbClr val="FDBB26"/>
            </a:solidFill>
          </p:spPr>
          <p:txBody>
            <a:bodyPr wrap="square" lIns="0" tIns="0" rIns="0" bIns="0" rtlCol="0"/>
            <a:lstStyle/>
            <a:p>
              <a:pPr defTabSz="771845"/>
              <a:endParaRPr sz="151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bject 14">
              <a:extLst>
                <a:ext uri="{FF2B5EF4-FFF2-40B4-BE49-F238E27FC236}">
                  <a16:creationId xmlns:a16="http://schemas.microsoft.com/office/drawing/2014/main" id="{505635A3-73B1-F88C-19F9-9C42F17EA6C0}"/>
                </a:ext>
              </a:extLst>
            </p:cNvPr>
            <p:cNvSpPr/>
            <p:nvPr/>
          </p:nvSpPr>
          <p:spPr>
            <a:xfrm>
              <a:off x="6402683" y="2312456"/>
              <a:ext cx="1819275" cy="67945"/>
            </a:xfrm>
            <a:custGeom>
              <a:avLst/>
              <a:gdLst/>
              <a:ahLst/>
              <a:cxnLst/>
              <a:rect l="l" t="t" r="r" b="b"/>
              <a:pathLst>
                <a:path w="1819275" h="67944">
                  <a:moveTo>
                    <a:pt x="1818867" y="0"/>
                  </a:moveTo>
                  <a:lnTo>
                    <a:pt x="0" y="0"/>
                  </a:lnTo>
                  <a:lnTo>
                    <a:pt x="0" y="67525"/>
                  </a:lnTo>
                  <a:lnTo>
                    <a:pt x="1818867" y="67525"/>
                  </a:lnTo>
                  <a:lnTo>
                    <a:pt x="1818867" y="0"/>
                  </a:lnTo>
                  <a:close/>
                </a:path>
              </a:pathLst>
            </a:custGeom>
            <a:solidFill>
              <a:srgbClr val="126A3A"/>
            </a:solidFill>
          </p:spPr>
          <p:txBody>
            <a:bodyPr wrap="square" lIns="0" tIns="0" rIns="0" bIns="0" rtlCol="0"/>
            <a:lstStyle/>
            <a:p>
              <a:pPr defTabSz="771845"/>
              <a:endParaRPr sz="151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E88CFD1D-C5B4-D004-21E7-59661F0E97AF}"/>
                </a:ext>
              </a:extLst>
            </p:cNvPr>
            <p:cNvSpPr/>
            <p:nvPr/>
          </p:nvSpPr>
          <p:spPr>
            <a:xfrm>
              <a:off x="8221554" y="2312456"/>
              <a:ext cx="1819275" cy="67945"/>
            </a:xfrm>
            <a:custGeom>
              <a:avLst/>
              <a:gdLst/>
              <a:ahLst/>
              <a:cxnLst/>
              <a:rect l="l" t="t" r="r" b="b"/>
              <a:pathLst>
                <a:path w="1819275" h="67944">
                  <a:moveTo>
                    <a:pt x="1697454" y="11"/>
                  </a:moveTo>
                  <a:lnTo>
                    <a:pt x="0" y="0"/>
                  </a:lnTo>
                  <a:lnTo>
                    <a:pt x="0" y="67525"/>
                  </a:lnTo>
                  <a:lnTo>
                    <a:pt x="1697454" y="67510"/>
                  </a:lnTo>
                  <a:lnTo>
                    <a:pt x="1744601" y="64848"/>
                  </a:lnTo>
                  <a:lnTo>
                    <a:pt x="1783202" y="57599"/>
                  </a:lnTo>
                  <a:lnTo>
                    <a:pt x="1818855" y="33757"/>
                  </a:lnTo>
                  <a:lnTo>
                    <a:pt x="1809279" y="20654"/>
                  </a:lnTo>
                  <a:lnTo>
                    <a:pt x="1783202" y="9923"/>
                  </a:lnTo>
                  <a:lnTo>
                    <a:pt x="1744601" y="2673"/>
                  </a:lnTo>
                  <a:lnTo>
                    <a:pt x="1697454" y="11"/>
                  </a:lnTo>
                  <a:close/>
                </a:path>
              </a:pathLst>
            </a:custGeom>
            <a:solidFill>
              <a:srgbClr val="E31E24"/>
            </a:solidFill>
          </p:spPr>
          <p:txBody>
            <a:bodyPr wrap="square" lIns="0" tIns="0" rIns="0" bIns="0" rtlCol="0"/>
            <a:lstStyle/>
            <a:p>
              <a:pPr defTabSz="771845"/>
              <a:endParaRPr sz="151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bject 16">
              <a:extLst>
                <a:ext uri="{FF2B5EF4-FFF2-40B4-BE49-F238E27FC236}">
                  <a16:creationId xmlns:a16="http://schemas.microsoft.com/office/drawing/2014/main" id="{26284697-AC20-1961-0631-5237BF9C3380}"/>
                </a:ext>
              </a:extLst>
            </p:cNvPr>
            <p:cNvSpPr/>
            <p:nvPr/>
          </p:nvSpPr>
          <p:spPr>
            <a:xfrm>
              <a:off x="4587138" y="2312456"/>
              <a:ext cx="1816100" cy="67945"/>
            </a:xfrm>
            <a:custGeom>
              <a:avLst/>
              <a:gdLst/>
              <a:ahLst/>
              <a:cxnLst/>
              <a:rect l="l" t="t" r="r" b="b"/>
              <a:pathLst>
                <a:path w="1816100" h="67944">
                  <a:moveTo>
                    <a:pt x="1694148" y="25"/>
                  </a:moveTo>
                  <a:lnTo>
                    <a:pt x="1623081" y="25"/>
                  </a:lnTo>
                  <a:lnTo>
                    <a:pt x="0" y="0"/>
                  </a:lnTo>
                  <a:lnTo>
                    <a:pt x="0" y="67525"/>
                  </a:lnTo>
                  <a:lnTo>
                    <a:pt x="1694148" y="67525"/>
                  </a:lnTo>
                  <a:lnTo>
                    <a:pt x="1741287" y="64863"/>
                  </a:lnTo>
                  <a:lnTo>
                    <a:pt x="1779889" y="57613"/>
                  </a:lnTo>
                  <a:lnTo>
                    <a:pt x="1805972" y="46882"/>
                  </a:lnTo>
                  <a:lnTo>
                    <a:pt x="1815551" y="33779"/>
                  </a:lnTo>
                  <a:lnTo>
                    <a:pt x="1805972" y="20669"/>
                  </a:lnTo>
                  <a:lnTo>
                    <a:pt x="1779889" y="9938"/>
                  </a:lnTo>
                  <a:lnTo>
                    <a:pt x="1741287" y="2688"/>
                  </a:lnTo>
                  <a:lnTo>
                    <a:pt x="1694148" y="25"/>
                  </a:lnTo>
                  <a:close/>
                </a:path>
              </a:pathLst>
            </a:custGeom>
            <a:solidFill>
              <a:srgbClr val="FDBB26"/>
            </a:solidFill>
          </p:spPr>
          <p:txBody>
            <a:bodyPr wrap="square" lIns="0" tIns="0" rIns="0" bIns="0" rtlCol="0"/>
            <a:lstStyle/>
            <a:p>
              <a:pPr defTabSz="771845"/>
              <a:endParaRPr sz="151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bject 17">
              <a:extLst>
                <a:ext uri="{FF2B5EF4-FFF2-40B4-BE49-F238E27FC236}">
                  <a16:creationId xmlns:a16="http://schemas.microsoft.com/office/drawing/2014/main" id="{39A746E9-534B-FFDB-A26E-80718E81426A}"/>
                </a:ext>
              </a:extLst>
            </p:cNvPr>
            <p:cNvSpPr/>
            <p:nvPr/>
          </p:nvSpPr>
          <p:spPr>
            <a:xfrm>
              <a:off x="8221554" y="2312456"/>
              <a:ext cx="1819275" cy="67945"/>
            </a:xfrm>
            <a:custGeom>
              <a:avLst/>
              <a:gdLst/>
              <a:ahLst/>
              <a:cxnLst/>
              <a:rect l="l" t="t" r="r" b="b"/>
              <a:pathLst>
                <a:path w="1819275" h="67944">
                  <a:moveTo>
                    <a:pt x="1818855" y="0"/>
                  </a:moveTo>
                  <a:lnTo>
                    <a:pt x="121401" y="11"/>
                  </a:lnTo>
                  <a:lnTo>
                    <a:pt x="74253" y="2673"/>
                  </a:lnTo>
                  <a:lnTo>
                    <a:pt x="35653" y="9923"/>
                  </a:lnTo>
                  <a:lnTo>
                    <a:pt x="0" y="33757"/>
                  </a:lnTo>
                  <a:lnTo>
                    <a:pt x="9576" y="46869"/>
                  </a:lnTo>
                  <a:lnTo>
                    <a:pt x="35653" y="57599"/>
                  </a:lnTo>
                  <a:lnTo>
                    <a:pt x="74253" y="64848"/>
                  </a:lnTo>
                  <a:lnTo>
                    <a:pt x="121401" y="67510"/>
                  </a:lnTo>
                  <a:lnTo>
                    <a:pt x="1818855" y="67525"/>
                  </a:lnTo>
                  <a:lnTo>
                    <a:pt x="1818855" y="0"/>
                  </a:lnTo>
                  <a:close/>
                </a:path>
              </a:pathLst>
            </a:custGeom>
            <a:solidFill>
              <a:srgbClr val="E31E24"/>
            </a:solidFill>
          </p:spPr>
          <p:txBody>
            <a:bodyPr wrap="square" lIns="0" tIns="0" rIns="0" bIns="0" rtlCol="0"/>
            <a:lstStyle/>
            <a:p>
              <a:pPr defTabSz="771845"/>
              <a:endParaRPr sz="1519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2D11B86-7F11-5B3A-B575-FD8FC9B30934}"/>
              </a:ext>
            </a:extLst>
          </p:cNvPr>
          <p:cNvSpPr txBox="1"/>
          <p:nvPr/>
        </p:nvSpPr>
        <p:spPr>
          <a:xfrm>
            <a:off x="851464" y="2034252"/>
            <a:ext cx="7641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Lietuvos Respublikos muitinės strateginiai planai </a:t>
            </a:r>
            <a:r>
              <a:rPr lang="lt-LT" sz="3600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dėl muitinės Krovinių </a:t>
            </a:r>
            <a:r>
              <a:rPr lang="lt-LT" sz="3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postų struktūros pertvarkymo </a:t>
            </a:r>
            <a:endParaRPr lang="lt-LT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48196-BD45-9410-9CB1-2B970EF597EF}"/>
              </a:ext>
            </a:extLst>
          </p:cNvPr>
          <p:cNvSpPr txBox="1"/>
          <p:nvPr/>
        </p:nvSpPr>
        <p:spPr>
          <a:xfrm>
            <a:off x="1121434" y="5358354"/>
            <a:ext cx="70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kern="0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lt-LT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ranešėjas Laimis Žlabys,</a:t>
            </a:r>
          </a:p>
          <a:p>
            <a:r>
              <a:rPr lang="lt-LT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Muitinės departamento Muitinės kontrolės organizavimo skyriaus vedėjas</a:t>
            </a:r>
            <a:endParaRPr lang="en-GB" b="1" dirty="0"/>
          </a:p>
        </p:txBody>
      </p:sp>
      <p:grpSp>
        <p:nvGrpSpPr>
          <p:cNvPr id="10" name="object 12">
            <a:extLst>
              <a:ext uri="{FF2B5EF4-FFF2-40B4-BE49-F238E27FC236}">
                <a16:creationId xmlns:a16="http://schemas.microsoft.com/office/drawing/2014/main" id="{98F735D1-20F9-2E17-7779-C50FFE63FD3A}"/>
              </a:ext>
            </a:extLst>
          </p:cNvPr>
          <p:cNvGrpSpPr/>
          <p:nvPr/>
        </p:nvGrpSpPr>
        <p:grpSpPr>
          <a:xfrm>
            <a:off x="-15832" y="0"/>
            <a:ext cx="9159832" cy="166157"/>
            <a:chOff x="4587126" y="2312456"/>
            <a:chExt cx="5453380" cy="67945"/>
          </a:xfrm>
        </p:grpSpPr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51FC1254-CB5D-53D9-56BF-9D8877353D5E}"/>
                </a:ext>
              </a:extLst>
            </p:cNvPr>
            <p:cNvSpPr/>
            <p:nvPr/>
          </p:nvSpPr>
          <p:spPr>
            <a:xfrm>
              <a:off x="4587126" y="2312456"/>
              <a:ext cx="1816100" cy="67945"/>
            </a:xfrm>
            <a:custGeom>
              <a:avLst/>
              <a:gdLst/>
              <a:ahLst/>
              <a:cxnLst/>
              <a:rect l="l" t="t" r="r" b="b"/>
              <a:pathLst>
                <a:path w="1816100" h="67944">
                  <a:moveTo>
                    <a:pt x="1815552" y="0"/>
                  </a:moveTo>
                  <a:lnTo>
                    <a:pt x="192471" y="25"/>
                  </a:lnTo>
                  <a:lnTo>
                    <a:pt x="121403" y="25"/>
                  </a:lnTo>
                  <a:lnTo>
                    <a:pt x="74262" y="2688"/>
                  </a:lnTo>
                  <a:lnTo>
                    <a:pt x="35660" y="9938"/>
                  </a:lnTo>
                  <a:lnTo>
                    <a:pt x="9578" y="20669"/>
                  </a:lnTo>
                  <a:lnTo>
                    <a:pt x="0" y="33779"/>
                  </a:lnTo>
                  <a:lnTo>
                    <a:pt x="9578" y="46882"/>
                  </a:lnTo>
                  <a:lnTo>
                    <a:pt x="35660" y="57613"/>
                  </a:lnTo>
                  <a:lnTo>
                    <a:pt x="74262" y="64863"/>
                  </a:lnTo>
                  <a:lnTo>
                    <a:pt x="121403" y="67525"/>
                  </a:lnTo>
                  <a:lnTo>
                    <a:pt x="1815552" y="67525"/>
                  </a:lnTo>
                  <a:lnTo>
                    <a:pt x="1815552" y="0"/>
                  </a:lnTo>
                  <a:close/>
                </a:path>
              </a:pathLst>
            </a:custGeom>
            <a:solidFill>
              <a:srgbClr val="FDBB26"/>
            </a:solidFill>
          </p:spPr>
          <p:txBody>
            <a:bodyPr wrap="square" lIns="0" tIns="0" rIns="0" bIns="0" rtlCol="0"/>
            <a:lstStyle/>
            <a:p>
              <a:pPr marL="0" marR="0" lvl="0" indent="0" defTabSz="7718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1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19295698-525D-DE70-58B2-ABAE825E4FE0}"/>
                </a:ext>
              </a:extLst>
            </p:cNvPr>
            <p:cNvSpPr/>
            <p:nvPr/>
          </p:nvSpPr>
          <p:spPr>
            <a:xfrm>
              <a:off x="6402683" y="2312456"/>
              <a:ext cx="1819275" cy="67945"/>
            </a:xfrm>
            <a:custGeom>
              <a:avLst/>
              <a:gdLst/>
              <a:ahLst/>
              <a:cxnLst/>
              <a:rect l="l" t="t" r="r" b="b"/>
              <a:pathLst>
                <a:path w="1819275" h="67944">
                  <a:moveTo>
                    <a:pt x="1818867" y="0"/>
                  </a:moveTo>
                  <a:lnTo>
                    <a:pt x="0" y="0"/>
                  </a:lnTo>
                  <a:lnTo>
                    <a:pt x="0" y="67525"/>
                  </a:lnTo>
                  <a:lnTo>
                    <a:pt x="1818867" y="67525"/>
                  </a:lnTo>
                  <a:lnTo>
                    <a:pt x="1818867" y="0"/>
                  </a:lnTo>
                  <a:close/>
                </a:path>
              </a:pathLst>
            </a:custGeom>
            <a:solidFill>
              <a:srgbClr val="126A3A"/>
            </a:solidFill>
          </p:spPr>
          <p:txBody>
            <a:bodyPr wrap="square" lIns="0" tIns="0" rIns="0" bIns="0" rtlCol="0"/>
            <a:lstStyle/>
            <a:p>
              <a:pPr marL="0" marR="0" lvl="0" indent="0" defTabSz="7718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1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C1B49E18-41ED-9ACE-4A07-58F3060BCE86}"/>
                </a:ext>
              </a:extLst>
            </p:cNvPr>
            <p:cNvSpPr/>
            <p:nvPr/>
          </p:nvSpPr>
          <p:spPr>
            <a:xfrm>
              <a:off x="8221554" y="2312456"/>
              <a:ext cx="1819275" cy="67945"/>
            </a:xfrm>
            <a:custGeom>
              <a:avLst/>
              <a:gdLst/>
              <a:ahLst/>
              <a:cxnLst/>
              <a:rect l="l" t="t" r="r" b="b"/>
              <a:pathLst>
                <a:path w="1819275" h="67944">
                  <a:moveTo>
                    <a:pt x="1697454" y="11"/>
                  </a:moveTo>
                  <a:lnTo>
                    <a:pt x="0" y="0"/>
                  </a:lnTo>
                  <a:lnTo>
                    <a:pt x="0" y="67525"/>
                  </a:lnTo>
                  <a:lnTo>
                    <a:pt x="1697454" y="67510"/>
                  </a:lnTo>
                  <a:lnTo>
                    <a:pt x="1744601" y="64848"/>
                  </a:lnTo>
                  <a:lnTo>
                    <a:pt x="1783202" y="57599"/>
                  </a:lnTo>
                  <a:lnTo>
                    <a:pt x="1818855" y="33757"/>
                  </a:lnTo>
                  <a:lnTo>
                    <a:pt x="1809279" y="20654"/>
                  </a:lnTo>
                  <a:lnTo>
                    <a:pt x="1783202" y="9923"/>
                  </a:lnTo>
                  <a:lnTo>
                    <a:pt x="1744601" y="2673"/>
                  </a:lnTo>
                  <a:lnTo>
                    <a:pt x="1697454" y="11"/>
                  </a:lnTo>
                  <a:close/>
                </a:path>
              </a:pathLst>
            </a:custGeom>
            <a:solidFill>
              <a:srgbClr val="E31E24"/>
            </a:solidFill>
          </p:spPr>
          <p:txBody>
            <a:bodyPr wrap="square" lIns="0" tIns="0" rIns="0" bIns="0" rtlCol="0"/>
            <a:lstStyle/>
            <a:p>
              <a:pPr marL="0" marR="0" lvl="0" indent="0" defTabSz="7718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1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9B0D18D8-F4D1-41EE-62E0-FF7CC1A307C7}"/>
                </a:ext>
              </a:extLst>
            </p:cNvPr>
            <p:cNvSpPr/>
            <p:nvPr/>
          </p:nvSpPr>
          <p:spPr>
            <a:xfrm>
              <a:off x="4587138" y="2312456"/>
              <a:ext cx="1816100" cy="67945"/>
            </a:xfrm>
            <a:custGeom>
              <a:avLst/>
              <a:gdLst/>
              <a:ahLst/>
              <a:cxnLst/>
              <a:rect l="l" t="t" r="r" b="b"/>
              <a:pathLst>
                <a:path w="1816100" h="67944">
                  <a:moveTo>
                    <a:pt x="1694148" y="25"/>
                  </a:moveTo>
                  <a:lnTo>
                    <a:pt x="1623081" y="25"/>
                  </a:lnTo>
                  <a:lnTo>
                    <a:pt x="0" y="0"/>
                  </a:lnTo>
                  <a:lnTo>
                    <a:pt x="0" y="67525"/>
                  </a:lnTo>
                  <a:lnTo>
                    <a:pt x="1694148" y="67525"/>
                  </a:lnTo>
                  <a:lnTo>
                    <a:pt x="1741287" y="64863"/>
                  </a:lnTo>
                  <a:lnTo>
                    <a:pt x="1779889" y="57613"/>
                  </a:lnTo>
                  <a:lnTo>
                    <a:pt x="1805972" y="46882"/>
                  </a:lnTo>
                  <a:lnTo>
                    <a:pt x="1815551" y="33779"/>
                  </a:lnTo>
                  <a:lnTo>
                    <a:pt x="1805972" y="20669"/>
                  </a:lnTo>
                  <a:lnTo>
                    <a:pt x="1779889" y="9938"/>
                  </a:lnTo>
                  <a:lnTo>
                    <a:pt x="1741287" y="2688"/>
                  </a:lnTo>
                  <a:lnTo>
                    <a:pt x="1694148" y="25"/>
                  </a:lnTo>
                  <a:close/>
                </a:path>
              </a:pathLst>
            </a:custGeom>
            <a:solidFill>
              <a:srgbClr val="FDBB26"/>
            </a:solidFill>
          </p:spPr>
          <p:txBody>
            <a:bodyPr wrap="square" lIns="0" tIns="0" rIns="0" bIns="0" rtlCol="0"/>
            <a:lstStyle/>
            <a:p>
              <a:pPr marL="0" marR="0" lvl="0" indent="0" defTabSz="7718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1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5F3FBCD0-DD13-FBAE-06F7-6C39F09660E1}"/>
                </a:ext>
              </a:extLst>
            </p:cNvPr>
            <p:cNvSpPr/>
            <p:nvPr/>
          </p:nvSpPr>
          <p:spPr>
            <a:xfrm>
              <a:off x="8221554" y="2312456"/>
              <a:ext cx="1819275" cy="67945"/>
            </a:xfrm>
            <a:custGeom>
              <a:avLst/>
              <a:gdLst/>
              <a:ahLst/>
              <a:cxnLst/>
              <a:rect l="l" t="t" r="r" b="b"/>
              <a:pathLst>
                <a:path w="1819275" h="67944">
                  <a:moveTo>
                    <a:pt x="1818855" y="0"/>
                  </a:moveTo>
                  <a:lnTo>
                    <a:pt x="121401" y="11"/>
                  </a:lnTo>
                  <a:lnTo>
                    <a:pt x="74253" y="2673"/>
                  </a:lnTo>
                  <a:lnTo>
                    <a:pt x="35653" y="9923"/>
                  </a:lnTo>
                  <a:lnTo>
                    <a:pt x="0" y="33757"/>
                  </a:lnTo>
                  <a:lnTo>
                    <a:pt x="9576" y="46869"/>
                  </a:lnTo>
                  <a:lnTo>
                    <a:pt x="35653" y="57599"/>
                  </a:lnTo>
                  <a:lnTo>
                    <a:pt x="74253" y="64848"/>
                  </a:lnTo>
                  <a:lnTo>
                    <a:pt x="121401" y="67510"/>
                  </a:lnTo>
                  <a:lnTo>
                    <a:pt x="1818855" y="67525"/>
                  </a:lnTo>
                  <a:lnTo>
                    <a:pt x="1818855" y="0"/>
                  </a:lnTo>
                  <a:close/>
                </a:path>
              </a:pathLst>
            </a:custGeom>
            <a:solidFill>
              <a:srgbClr val="E31E24"/>
            </a:solidFill>
          </p:spPr>
          <p:txBody>
            <a:bodyPr wrap="square" lIns="0" tIns="0" rIns="0" bIns="0" rtlCol="0"/>
            <a:lstStyle/>
            <a:p>
              <a:pPr marL="0" marR="0" lvl="0" indent="0" defTabSz="7718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1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3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DD3B-D6FF-B635-1D7F-59D86159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58" y="71828"/>
            <a:ext cx="7652708" cy="902957"/>
          </a:xfrm>
        </p:spPr>
        <p:txBody>
          <a:bodyPr>
            <a:normAutofit/>
          </a:bodyPr>
          <a:lstStyle/>
          <a:p>
            <a:r>
              <a:rPr lang="lt-LT" dirty="0"/>
              <a:t>Krovinių (Vidinių) muitinės  postų pertvarka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89A50-26BF-13EA-C927-B254073AA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48" y="1063775"/>
            <a:ext cx="8686800" cy="4730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2000" b="1" dirty="0">
                <a:solidFill>
                  <a:srgbClr val="FF0000"/>
                </a:solidFill>
              </a:rPr>
              <a:t>Pagrindinis akcentas !</a:t>
            </a:r>
          </a:p>
          <a:p>
            <a:pPr marL="0" indent="0">
              <a:buNone/>
            </a:pPr>
            <a:endParaRPr lang="lt-LT" sz="200" b="1" dirty="0"/>
          </a:p>
          <a:p>
            <a:pPr marL="0" indent="0">
              <a:buNone/>
            </a:pPr>
            <a:r>
              <a:rPr lang="lt-LT" sz="2000" b="1" dirty="0"/>
              <a:t>Klasikinė muitinės vieta </a:t>
            </a:r>
            <a:r>
              <a:rPr lang="lt-LT" sz="2000" dirty="0"/>
              <a:t>– pasienio kontrolės punktuose (PKP) įsikūrusios muitinės įstaigos (</a:t>
            </a:r>
            <a:r>
              <a:rPr lang="lt-LT" sz="2000" b="1" dirty="0"/>
              <a:t>Žmogiškųjų išteklių </a:t>
            </a:r>
            <a:r>
              <a:rPr lang="lt-LT" sz="2000" dirty="0"/>
              <a:t>paskirstymo ir Muitinės </a:t>
            </a:r>
            <a:r>
              <a:rPr lang="lt-LT" sz="2000" b="1" dirty="0"/>
              <a:t>kontrolės organizavimo </a:t>
            </a:r>
            <a:r>
              <a:rPr lang="lt-LT" sz="2000" b="1" dirty="0">
                <a:solidFill>
                  <a:srgbClr val="FF0000"/>
                </a:solidFill>
              </a:rPr>
              <a:t>prioritetas</a:t>
            </a:r>
            <a:r>
              <a:rPr lang="lt-LT" sz="2000" dirty="0"/>
              <a:t>).</a:t>
            </a:r>
          </a:p>
          <a:p>
            <a:pPr marL="0" indent="0">
              <a:buNone/>
            </a:pPr>
            <a:r>
              <a:rPr lang="lt-LT" sz="2000" b="1" dirty="0">
                <a:solidFill>
                  <a:srgbClr val="FF0000"/>
                </a:solidFill>
              </a:rPr>
              <a:t>Pertvarkos poreikis </a:t>
            </a:r>
            <a:r>
              <a:rPr lang="lt-LT" sz="2000" dirty="0"/>
              <a:t>– </a:t>
            </a:r>
            <a:r>
              <a:rPr lang="lt-LT" sz="2000" b="1" dirty="0"/>
              <a:t>žmogiškojo resurso mažėjimas </a:t>
            </a:r>
            <a:r>
              <a:rPr lang="lt-LT" sz="2000" dirty="0"/>
              <a:t>(trūkumas) LR muitinėje.</a:t>
            </a:r>
          </a:p>
          <a:p>
            <a:pPr marL="0" indent="0">
              <a:buNone/>
            </a:pPr>
            <a:r>
              <a:rPr lang="lt-LT" sz="2000" b="1" dirty="0"/>
              <a:t>Krovinių </a:t>
            </a:r>
            <a:r>
              <a:rPr lang="lt-LT" sz="2000" dirty="0"/>
              <a:t>(vidiniai) </a:t>
            </a:r>
            <a:r>
              <a:rPr lang="lt-LT" sz="2000" b="1" dirty="0"/>
              <a:t>muitinės postai </a:t>
            </a:r>
            <a:r>
              <a:rPr lang="lt-LT" sz="2000" dirty="0"/>
              <a:t>– išvestinė iš pasienyje veikiančių postų, nukeliantys (nukraunantys) sudėtingesnių muitinės procedūrų įforminimą nuo pasienyje veikiančių muitinės įstaigų į šalies viduje įsteigtas veikiančias įstaigas.</a:t>
            </a:r>
          </a:p>
          <a:p>
            <a:pPr marL="0" indent="0">
              <a:buNone/>
            </a:pPr>
            <a:r>
              <a:rPr lang="lt-LT" sz="2000" b="1" dirty="0"/>
              <a:t>Istoriškai susiklosčiusios aplinkybės: </a:t>
            </a:r>
          </a:p>
          <a:p>
            <a:pPr marL="0" indent="0">
              <a:buNone/>
            </a:pPr>
            <a:r>
              <a:rPr lang="lt-LT" sz="2000" b="1" dirty="0"/>
              <a:t>PKP </a:t>
            </a:r>
            <a:r>
              <a:rPr lang="lt-LT" sz="2000" dirty="0"/>
              <a:t>veikiančias muitinės įstaigas pastatė ir toliau prižiūri Pasienio kontrolės punktų direkcija (PKPD) prie Lietuvos Respublikos Susisiekimo ministerijos,</a:t>
            </a:r>
          </a:p>
          <a:p>
            <a:pPr marL="0" indent="0">
              <a:buNone/>
            </a:pPr>
            <a:endParaRPr lang="lt-LT" sz="200" dirty="0"/>
          </a:p>
          <a:p>
            <a:pPr marL="0" indent="0">
              <a:buNone/>
            </a:pPr>
            <a:r>
              <a:rPr lang="lt-LT" sz="2000" b="1" dirty="0"/>
              <a:t>Krovinių </a:t>
            </a:r>
            <a:r>
              <a:rPr lang="lt-LT" sz="2000" dirty="0"/>
              <a:t>(Vidiniai) </a:t>
            </a:r>
            <a:r>
              <a:rPr lang="lt-LT" sz="2000" b="1" dirty="0"/>
              <a:t>muitinės postai </a:t>
            </a:r>
            <a:r>
              <a:rPr lang="lt-LT" sz="2000" dirty="0"/>
              <a:t>pagrinde įsisteigė </a:t>
            </a:r>
            <a:r>
              <a:rPr lang="lt-LT" sz="2000" b="1" dirty="0"/>
              <a:t>verslo valdomose erdvėse </a:t>
            </a:r>
            <a:r>
              <a:rPr lang="lt-LT" sz="2000" dirty="0"/>
              <a:t>(</a:t>
            </a:r>
            <a:r>
              <a:rPr lang="lt-LT" sz="2000" i="1" dirty="0"/>
              <a:t>pagrinde logistiniuose centruose ar kituose padaliniuose kur pateikiamos muitinės prižiūrimos prekės paskesnėms muitinės procedūroms ar veiksmams įforminti</a:t>
            </a:r>
            <a:r>
              <a:rPr lang="lt-LT" sz="2000" dirty="0"/>
              <a:t>) </a:t>
            </a:r>
            <a:r>
              <a:rPr lang="lt-LT" sz="2000" b="1" dirty="0"/>
              <a:t>nuomininko statusu.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8311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6677-CFC3-5584-BD73-26A6525E0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509" y="0"/>
            <a:ext cx="2758982" cy="902957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44741C-E852-9307-9847-2D23FA11F005}"/>
              </a:ext>
            </a:extLst>
          </p:cNvPr>
          <p:cNvSpPr txBox="1">
            <a:spLocks/>
          </p:cNvSpPr>
          <p:nvPr/>
        </p:nvSpPr>
        <p:spPr bwMode="auto">
          <a:xfrm>
            <a:off x="827058" y="71828"/>
            <a:ext cx="7652708" cy="90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342892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68578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02867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37156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lt-LT" dirty="0"/>
              <a:t>Krovinių (Vidinių) muitinės  postų pertvarka 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E4E9C4-BB3A-66C8-16DF-25BA82CA5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2" y="974785"/>
            <a:ext cx="8686800" cy="50005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2000" b="1" dirty="0">
                <a:solidFill>
                  <a:srgbClr val="FF0000"/>
                </a:solidFill>
              </a:rPr>
              <a:t>Pirminiai žingsniai.</a:t>
            </a:r>
          </a:p>
          <a:p>
            <a:pPr marL="0" indent="0">
              <a:buNone/>
            </a:pPr>
            <a:endParaRPr lang="lt-LT" sz="200" b="1" dirty="0"/>
          </a:p>
          <a:p>
            <a:pPr marL="0" indent="0">
              <a:buNone/>
            </a:pPr>
            <a:r>
              <a:rPr lang="lt-LT" sz="2000" b="1" dirty="0"/>
              <a:t>Optimizuoti importo ir eksporto (reeksporto) deklaracijų apdorojimo centrų veiklą </a:t>
            </a:r>
            <a:r>
              <a:rPr lang="lt-LT" sz="2000" dirty="0"/>
              <a:t>– dabar veikia trys tokie centrai, o įdiegus Išmaniąją deklaracijų apdorojimo sistemą  (</a:t>
            </a:r>
            <a:r>
              <a:rPr lang="lt-LT" sz="2000" dirty="0" err="1"/>
              <a:t>iMDAS</a:t>
            </a:r>
            <a:r>
              <a:rPr lang="lt-LT" sz="2000" dirty="0"/>
              <a:t>) visos importo ir eksporto (reeksporto) deklaracijos bus pateikiamos tiesiogiai į šią sistemą, kur deklaracijų įforminimas bus pavedamas muitinės pareigūnams </a:t>
            </a:r>
            <a:r>
              <a:rPr lang="lt-LT" sz="2000" b="1" dirty="0"/>
              <a:t>tolygiai pagal esamas užduočių apimtis </a:t>
            </a:r>
            <a:r>
              <a:rPr lang="lt-LT" sz="2000" dirty="0"/>
              <a:t>(realizacija – 2024 m. kovas).</a:t>
            </a:r>
          </a:p>
          <a:p>
            <a:pPr marL="0" indent="0">
              <a:buNone/>
            </a:pPr>
            <a:r>
              <a:rPr lang="lt-LT" sz="2000" dirty="0"/>
              <a:t>Optimizuoti pašto ir skubiųjų siuntų įforminimo procesą pastarąjį perduodant pirmiau paminėtai </a:t>
            </a:r>
            <a:r>
              <a:rPr lang="lt-LT" sz="2000" dirty="0" err="1"/>
              <a:t>iMDAS</a:t>
            </a:r>
            <a:r>
              <a:rPr lang="lt-LT" sz="2000" dirty="0"/>
              <a:t> (Realizacija – 2024 m. gegužė). </a:t>
            </a:r>
          </a:p>
          <a:p>
            <a:pPr marL="0" indent="0">
              <a:buNone/>
            </a:pPr>
            <a:r>
              <a:rPr lang="lt-LT" sz="2000" b="1" dirty="0">
                <a:solidFill>
                  <a:srgbClr val="FF0000"/>
                </a:solidFill>
              </a:rPr>
              <a:t>Tikslas – </a:t>
            </a:r>
            <a:r>
              <a:rPr lang="lt-LT" sz="2000" dirty="0"/>
              <a:t>nepertraukiamas (24/7) deklaracijų įforminimas panaudojant </a:t>
            </a:r>
            <a:r>
              <a:rPr lang="lt-LT" sz="2000" b="1" dirty="0"/>
              <a:t>kuo mažesnį žmogiškąjį resursą</a:t>
            </a:r>
            <a:r>
              <a:rPr lang="lt-LT" sz="2000" dirty="0"/>
              <a:t>, kurio apkrova nebūtų mažesnė nei ta, kuri yra PKP veikiančiose muitinės įstaigose.</a:t>
            </a:r>
          </a:p>
          <a:p>
            <a:pPr marL="0" indent="0">
              <a:buNone/>
            </a:pPr>
            <a:r>
              <a:rPr lang="lt-LT" sz="2000" dirty="0"/>
              <a:t>Nustatyti, kad kiekvienoje teritorinėje muitinėje būtų tik po vieną Krovinių postą dirbantį 24/7 režimu ir įkurtą Turto Banko (TB) atrinktoje vietoje. Šis postas koordinuotų visų žmogiškųjų resursų panaudojimą. Esami/likę Krovinių postai būtų modifikuoti į pagrindinio (naujai įkurto/atrinkto) muitinės posto muitinio tikrinimo vietas (padalinius).</a:t>
            </a:r>
          </a:p>
        </p:txBody>
      </p:sp>
    </p:spTree>
    <p:extLst>
      <p:ext uri="{BB962C8B-B14F-4D97-AF65-F5344CB8AC3E}">
        <p14:creationId xmlns:p14="http://schemas.microsoft.com/office/powerpoint/2010/main" val="213247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C6E36E3-CAE0-E4C7-616E-793AF2B45620}"/>
              </a:ext>
            </a:extLst>
          </p:cNvPr>
          <p:cNvSpPr txBox="1">
            <a:spLocks/>
          </p:cNvSpPr>
          <p:nvPr/>
        </p:nvSpPr>
        <p:spPr bwMode="auto">
          <a:xfrm>
            <a:off x="827058" y="71828"/>
            <a:ext cx="7652708" cy="90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342892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68578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02867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37156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lt-LT" dirty="0"/>
              <a:t>Krovinių (Vidinių) muitinės  postų pertvarka 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33AA6D-B700-D13E-CD79-5C849F909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1" y="974785"/>
            <a:ext cx="8781691" cy="50005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2000" b="1" dirty="0">
                <a:solidFill>
                  <a:srgbClr val="FF0000"/>
                </a:solidFill>
              </a:rPr>
              <a:t>Įgyvendinimas.</a:t>
            </a:r>
          </a:p>
          <a:p>
            <a:pPr marL="0" indent="0">
              <a:buNone/>
            </a:pPr>
            <a:endParaRPr lang="lt-LT" sz="200" b="1" dirty="0"/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Krovinių srautų aptarnavimo valdymas numatomas taikant išankstinio registravimo internetinę platformą (IRIP), kurioje registracijos pateikimo laikas sutaps su tranzito terminų užkaitymu, jei registracijos pateikimo momentu dar terminai bus nepažeisti.</a:t>
            </a:r>
            <a:endParaRPr lang="lt-LT" sz="2000" dirty="0"/>
          </a:p>
          <a:p>
            <a:pPr marL="0" indent="0">
              <a:buNone/>
            </a:pPr>
            <a:r>
              <a:rPr lang="lt-LT" sz="2000" dirty="0"/>
              <a:t>Taikant IRIP registraciją srautai pasiskirstys tolygiau visos paros perspektyvoje (nebus periodų kada darbų gausa sukrenta į kažkurį laikotarpį, o iš kitos pusės nebus ,,apytuščių ar visai tuščių“ darbo apimtimi intervalų (realizacija – 2025 m.).</a:t>
            </a:r>
          </a:p>
          <a:p>
            <a:pPr marL="0" indent="0">
              <a:buNone/>
            </a:pPr>
            <a:r>
              <a:rPr lang="lt-LT" sz="2000" dirty="0"/>
              <a:t>Panevėžio I kategorijos ir Šiaulių I kategorijos krovinių postų reorganizacija į  Krovinių postus (be papildomų administracinių funkcijų), bei pakeisti Utenos krovinių posto dislokacijos vietą iš avariniame stovyje esančių patalpų į kitas, reikalavimus atitinkančias patalpas pagal TB atrinktą objektą.  </a:t>
            </a:r>
          </a:p>
          <a:p>
            <a:pPr marL="0" indent="0">
              <a:buNone/>
            </a:pPr>
            <a:endParaRPr lang="lt-LT" sz="800" dirty="0"/>
          </a:p>
          <a:p>
            <a:pPr marL="0" indent="0">
              <a:buNone/>
            </a:pPr>
            <a:r>
              <a:rPr lang="lt-LT" sz="2000" b="1" dirty="0">
                <a:solidFill>
                  <a:srgbClr val="FF0000"/>
                </a:solidFill>
              </a:rPr>
              <a:t>Tikslas – </a:t>
            </a:r>
            <a:r>
              <a:rPr lang="lt-LT" sz="2000" dirty="0"/>
              <a:t>nepertraukiamas (24/7) krovinių aptarnavimas panaudojant </a:t>
            </a:r>
            <a:r>
              <a:rPr lang="lt-LT" sz="2000" b="1" dirty="0"/>
              <a:t>kuo mažesnį žmogiškąjį resursą</a:t>
            </a:r>
            <a:r>
              <a:rPr lang="lt-LT" sz="2000" dirty="0"/>
              <a:t>, kurio apkrova nebūtų mažesnė nei ta, kuri yra PKP veikiančiose muitinės įstaigose.</a:t>
            </a:r>
          </a:p>
          <a:p>
            <a:pPr marL="0" indent="0">
              <a:buNone/>
            </a:pPr>
            <a:endParaRPr lang="lt-LT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lt-LT" sz="2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lt-LT" sz="2000" dirty="0"/>
          </a:p>
          <a:p>
            <a:pPr marL="0" indent="0">
              <a:buNone/>
            </a:pPr>
            <a:endParaRPr lang="lt-LT" sz="2000" dirty="0"/>
          </a:p>
          <a:p>
            <a:pPr marL="0" indent="0">
              <a:buNone/>
            </a:pPr>
            <a:endParaRPr lang="lt-LT" sz="2000" dirty="0"/>
          </a:p>
          <a:p>
            <a:pPr marL="0" indent="0">
              <a:buNone/>
            </a:pPr>
            <a:endParaRPr lang="lt-LT" sz="2000" dirty="0"/>
          </a:p>
          <a:p>
            <a:pPr marL="0" indent="0">
              <a:buNone/>
            </a:pPr>
            <a:endParaRPr lang="lt-LT" sz="2000" dirty="0"/>
          </a:p>
          <a:p>
            <a:pPr marL="0" indent="0">
              <a:buNone/>
            </a:pPr>
            <a:endParaRPr lang="lt-LT" sz="2000" dirty="0"/>
          </a:p>
          <a:p>
            <a:pPr marL="0" indent="0">
              <a:buNone/>
            </a:pPr>
            <a:endParaRPr lang="lt-LT" sz="2000" b="1" dirty="0"/>
          </a:p>
        </p:txBody>
      </p:sp>
    </p:spTree>
    <p:extLst>
      <p:ext uri="{BB962C8B-B14F-4D97-AF65-F5344CB8AC3E}">
        <p14:creationId xmlns:p14="http://schemas.microsoft.com/office/powerpoint/2010/main" val="236323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A96B-DFB0-577F-D974-1846188F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474" y="79105"/>
            <a:ext cx="2480687" cy="902957"/>
          </a:xfrm>
        </p:spPr>
        <p:txBody>
          <a:bodyPr>
            <a:normAutofit/>
          </a:bodyPr>
          <a:lstStyle/>
          <a:p>
            <a:r>
              <a:rPr lang="lt-LT" b="1" dirty="0"/>
              <a:t>Klausimai </a:t>
            </a:r>
            <a:r>
              <a:rPr lang="en-GB" b="1" dirty="0"/>
              <a:t> ?</a:t>
            </a:r>
          </a:p>
        </p:txBody>
      </p:sp>
      <p:pic>
        <p:nvPicPr>
          <p:cNvPr id="6" name="Picture 15" descr="Animated-gif-spinning-question-mark-picture-moving">
            <a:extLst>
              <a:ext uri="{FF2B5EF4-FFF2-40B4-BE49-F238E27FC236}">
                <a16:creationId xmlns:a16="http://schemas.microsoft.com/office/drawing/2014/main" id="{98C3AC87-3D3D-D85E-C60C-BE993AFF4C30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2022475"/>
            <a:ext cx="17621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7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19303" y="3200399"/>
            <a:ext cx="8229600" cy="914401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lt-LT" altLang="lt-LT" sz="6600" i="1" dirty="0">
                <a:latin typeface="Candara" pitchFamily="34" charset="0"/>
              </a:rPr>
              <a:t>Ačiū už dėmesį.</a:t>
            </a:r>
            <a:endParaRPr lang="en-US" altLang="lt-LT" sz="8800" i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14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CE0C8E3-35B2-D821-B4B2-8A85D0939DE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C00"/>
          </a:solidFill>
          <a:ln>
            <a:solidFill>
              <a:srgbClr val="FE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519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37D3E78-2C60-EFCC-5D48-D618EB8D0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24" y="705077"/>
            <a:ext cx="3829553" cy="3849651"/>
          </a:xfrm>
          <a:prstGeom prst="rect">
            <a:avLst/>
          </a:prstGeom>
        </p:spPr>
      </p:pic>
      <p:sp>
        <p:nvSpPr>
          <p:cNvPr id="13" name="object 15">
            <a:extLst>
              <a:ext uri="{FF2B5EF4-FFF2-40B4-BE49-F238E27FC236}">
                <a16:creationId xmlns:a16="http://schemas.microsoft.com/office/drawing/2014/main" id="{52C62939-8717-9939-3F6F-FC3010FE5E82}"/>
              </a:ext>
            </a:extLst>
          </p:cNvPr>
          <p:cNvSpPr txBox="1"/>
          <p:nvPr/>
        </p:nvSpPr>
        <p:spPr>
          <a:xfrm>
            <a:off x="0" y="4591481"/>
            <a:ext cx="9144000" cy="1049827"/>
          </a:xfrm>
          <a:prstGeom prst="rect">
            <a:avLst/>
          </a:prstGeom>
        </p:spPr>
        <p:txBody>
          <a:bodyPr vert="horz" wrap="square" lIns="0" tIns="10720" rIns="0" bIns="0" rtlCol="0">
            <a:spAutoFit/>
          </a:bodyPr>
          <a:lstStyle/>
          <a:p>
            <a:pPr marL="660356" algn="ctr"/>
            <a:r>
              <a:rPr sz="1688" b="1" dirty="0" err="1">
                <a:solidFill>
                  <a:srgbClr val="2B2A29"/>
                </a:solidFill>
                <a:latin typeface="Arial"/>
                <a:cs typeface="Arial"/>
              </a:rPr>
              <a:t>Muitinės</a:t>
            </a:r>
            <a:r>
              <a:rPr sz="1688" b="1" spc="8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688" b="1" spc="-8" dirty="0" err="1">
                <a:solidFill>
                  <a:srgbClr val="2B2A29"/>
                </a:solidFill>
                <a:latin typeface="Arial"/>
                <a:cs typeface="Arial"/>
              </a:rPr>
              <a:t>departamentas</a:t>
            </a:r>
            <a:r>
              <a:rPr lang="lt-LT" sz="1688" b="1" spc="-8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688" b="1" dirty="0" err="1">
                <a:solidFill>
                  <a:srgbClr val="2B2A29"/>
                </a:solidFill>
                <a:latin typeface="Arial"/>
                <a:cs typeface="Arial"/>
              </a:rPr>
              <a:t>prie</a:t>
            </a:r>
            <a:r>
              <a:rPr sz="1688" b="1" spc="8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688" b="1" dirty="0">
                <a:solidFill>
                  <a:srgbClr val="2B2A29"/>
                </a:solidFill>
                <a:latin typeface="Arial"/>
                <a:cs typeface="Arial"/>
              </a:rPr>
              <a:t>Lietuvos</a:t>
            </a:r>
            <a:r>
              <a:rPr sz="1688" b="1" spc="8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688" b="1" dirty="0">
                <a:solidFill>
                  <a:srgbClr val="2B2A29"/>
                </a:solidFill>
                <a:latin typeface="Arial"/>
                <a:cs typeface="Arial"/>
              </a:rPr>
              <a:t>Respublikos</a:t>
            </a:r>
            <a:r>
              <a:rPr sz="1688" b="1" spc="13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688" b="1" dirty="0">
                <a:solidFill>
                  <a:srgbClr val="2B2A29"/>
                </a:solidFill>
                <a:latin typeface="Arial"/>
                <a:cs typeface="Arial"/>
              </a:rPr>
              <a:t>ﬁnansų</a:t>
            </a:r>
            <a:r>
              <a:rPr sz="1688" b="1" spc="8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688" b="1" spc="-8" dirty="0">
                <a:solidFill>
                  <a:srgbClr val="2B2A29"/>
                </a:solidFill>
                <a:latin typeface="Arial"/>
                <a:cs typeface="Arial"/>
              </a:rPr>
              <a:t>ministerijos</a:t>
            </a:r>
            <a:endParaRPr sz="1688" dirty="0">
              <a:latin typeface="Arial"/>
              <a:cs typeface="Arial"/>
            </a:endParaRPr>
          </a:p>
          <a:p>
            <a:pPr marL="1924789" marR="1591930" indent="-338218" algn="ctr"/>
            <a:r>
              <a:rPr sz="1688" b="1" dirty="0">
                <a:solidFill>
                  <a:srgbClr val="2B2A29"/>
                </a:solidFill>
                <a:latin typeface="Arial"/>
                <a:cs typeface="Arial"/>
              </a:rPr>
              <a:t>A.</a:t>
            </a:r>
            <a:r>
              <a:rPr sz="1688" b="1" spc="-8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688" b="1" dirty="0">
                <a:solidFill>
                  <a:srgbClr val="2B2A29"/>
                </a:solidFill>
                <a:latin typeface="Arial"/>
                <a:cs typeface="Arial"/>
              </a:rPr>
              <a:t>Jakšto</a:t>
            </a:r>
            <a:r>
              <a:rPr sz="1688" b="1" spc="-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688" b="1" dirty="0">
                <a:solidFill>
                  <a:srgbClr val="2B2A29"/>
                </a:solidFill>
                <a:latin typeface="Arial"/>
                <a:cs typeface="Arial"/>
              </a:rPr>
              <a:t>g.</a:t>
            </a:r>
            <a:r>
              <a:rPr sz="1688" b="1" spc="-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688" b="1" dirty="0">
                <a:solidFill>
                  <a:srgbClr val="2B2A29"/>
                </a:solidFill>
                <a:latin typeface="Arial"/>
                <a:cs typeface="Arial"/>
              </a:rPr>
              <a:t>1,</a:t>
            </a:r>
            <a:r>
              <a:rPr sz="1688" b="1" spc="-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688" b="1" spc="-42" dirty="0">
                <a:solidFill>
                  <a:srgbClr val="2B2A29"/>
                </a:solidFill>
                <a:latin typeface="Arial"/>
                <a:cs typeface="Arial"/>
              </a:rPr>
              <a:t>LT-</a:t>
            </a:r>
            <a:r>
              <a:rPr sz="1688" b="1" spc="-8" dirty="0">
                <a:solidFill>
                  <a:srgbClr val="2B2A29"/>
                </a:solidFill>
                <a:latin typeface="Arial"/>
                <a:cs typeface="Arial"/>
              </a:rPr>
              <a:t>01105</a:t>
            </a:r>
            <a:r>
              <a:rPr sz="1688" b="1" spc="-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688" b="1" spc="-8" dirty="0">
                <a:solidFill>
                  <a:srgbClr val="2B2A29"/>
                </a:solidFill>
                <a:latin typeface="Arial"/>
                <a:cs typeface="Arial"/>
              </a:rPr>
              <a:t>Vilnius </a:t>
            </a:r>
            <a:r>
              <a:rPr sz="1688" b="1" spc="-8" dirty="0">
                <a:solidFill>
                  <a:srgbClr val="2B2A29"/>
                </a:solidFill>
                <a:latin typeface="Arial"/>
                <a:cs typeface="Arial"/>
                <a:hlinkClick r:id="rId4"/>
              </a:rPr>
              <a:t>www.lrmuitine.lt</a:t>
            </a:r>
            <a:endParaRPr sz="1688" dirty="0">
              <a:latin typeface="Arial"/>
              <a:cs typeface="Arial"/>
            </a:endParaRPr>
          </a:p>
          <a:p>
            <a:pPr marR="4824" algn="ctr"/>
            <a:r>
              <a:rPr sz="1688" b="1" spc="-8" dirty="0">
                <a:solidFill>
                  <a:srgbClr val="2B2A29"/>
                </a:solidFill>
                <a:latin typeface="Arial"/>
                <a:cs typeface="Arial"/>
              </a:rPr>
              <a:t>facebook.com/Lietuvosmuitine</a:t>
            </a:r>
            <a:endParaRPr sz="1688" dirty="0">
              <a:latin typeface="Arial"/>
              <a:cs typeface="Arial"/>
            </a:endParaRPr>
          </a:p>
          <a:p>
            <a:pPr marR="4824" algn="ctr"/>
            <a:r>
              <a:rPr sz="1688" b="1" spc="-8" dirty="0">
                <a:solidFill>
                  <a:srgbClr val="2B2A29"/>
                </a:solidFill>
                <a:latin typeface="Arial"/>
                <a:cs typeface="Arial"/>
                <a:hlinkClick r:id="rId5"/>
              </a:rPr>
              <a:t>https://www.youtube.com/user/LietuvosMuitine</a:t>
            </a:r>
            <a:endParaRPr sz="1688" dirty="0">
              <a:latin typeface="Arial"/>
              <a:cs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F1CC369-3D25-A6DC-7AC2-5B5CC1C56E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8738"/>
            <a:ext cx="9144000" cy="7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51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780</Words>
  <Application>Microsoft Office PowerPoint</Application>
  <PresentationFormat>On-screen Show (4:3)</PresentationFormat>
  <Paragraphs>57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Candara</vt:lpstr>
      <vt:lpstr>Garamond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Krovinių (Vidinių) muitinės  postų pertvarka </vt:lpstr>
      <vt:lpstr> </vt:lpstr>
      <vt:lpstr>PowerPoint Presentation</vt:lpstr>
      <vt:lpstr>Klausimai  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Economic Sanctions (1)</dc:title>
  <dc:creator>Justina Kosaitė</dc:creator>
  <cp:lastModifiedBy>Laimis Žlabys</cp:lastModifiedBy>
  <cp:revision>5</cp:revision>
  <dcterms:created xsi:type="dcterms:W3CDTF">2022-11-15T08:38:25Z</dcterms:created>
  <dcterms:modified xsi:type="dcterms:W3CDTF">2024-01-29T12:52:30Z</dcterms:modified>
</cp:coreProperties>
</file>